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handoutMasterIdLst>
    <p:handoutMasterId r:id="rId11"/>
  </p:handoutMasterIdLst>
  <p:sldIdLst>
    <p:sldId id="258" r:id="rId2"/>
    <p:sldId id="259" r:id="rId3"/>
    <p:sldId id="260" r:id="rId4"/>
    <p:sldId id="261" r:id="rId5"/>
    <p:sldId id="262" r:id="rId6"/>
    <p:sldId id="265"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288"/>
    <a:srgbClr val="6CAEDF"/>
    <a:srgbClr val="F58426"/>
    <a:srgbClr val="A0CE67"/>
    <a:srgbClr val="C607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p:scale>
          <a:sx n="100" d="100"/>
          <a:sy n="100" d="100"/>
        </p:scale>
        <p:origin x="940" y="432"/>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84" d="100"/>
          <a:sy n="84" d="100"/>
        </p:scale>
        <p:origin x="382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86A03F9-459F-4B85-A06C-F2AE33EE8A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9F8B088C-7352-4D40-9E1B-22E2ADA38C9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F87EF08-7266-4FB7-9352-519EBD8CF6AA}" type="datetimeFigureOut">
              <a:rPr lang="en-GB" smtClean="0"/>
              <a:t>15/01/2019</a:t>
            </a:fld>
            <a:endParaRPr lang="en-GB"/>
          </a:p>
        </p:txBody>
      </p:sp>
      <p:sp>
        <p:nvSpPr>
          <p:cNvPr id="4" name="Footer Placeholder 3">
            <a:extLst>
              <a:ext uri="{FF2B5EF4-FFF2-40B4-BE49-F238E27FC236}">
                <a16:creationId xmlns:a16="http://schemas.microsoft.com/office/drawing/2014/main" id="{95256865-8D8D-4E01-8388-B1077DA252A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4BD0959E-DB23-47C7-8DE0-4DB9B8E87B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D7489CC-22A3-4F69-80C0-A69F9334BCAA}" type="slidenum">
              <a:rPr lang="en-GB" smtClean="0"/>
              <a:t>‹#›</a:t>
            </a:fld>
            <a:endParaRPr lang="en-GB"/>
          </a:p>
        </p:txBody>
      </p:sp>
    </p:spTree>
    <p:extLst>
      <p:ext uri="{BB962C8B-B14F-4D97-AF65-F5344CB8AC3E}">
        <p14:creationId xmlns:p14="http://schemas.microsoft.com/office/powerpoint/2010/main" val="1030507456"/>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jpg>
</file>

<file path=ppt/media/image11.jpeg>
</file>

<file path=ppt/media/image12.jpg>
</file>

<file path=ppt/media/image13.jpg>
</file>

<file path=ppt/media/image14.png>
</file>

<file path=ppt/media/image15.png>
</file>

<file path=ppt/media/image16.png>
</file>

<file path=ppt/media/image17.png>
</file>

<file path=ppt/media/image18.jpg>
</file>

<file path=ppt/media/image19.jpg>
</file>

<file path=ppt/media/image2.jpg>
</file>

<file path=ppt/media/image20.jpeg>
</file>

<file path=ppt/media/image21.jpg>
</file>

<file path=ppt/media/image22.jpg>
</file>

<file path=ppt/media/image23.pn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9F11FA-0AF1-4B0F-B20C-B13A501ECE47}" type="datetimeFigureOut">
              <a:rPr lang="en-GB" smtClean="0"/>
              <a:t>15/01/2019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3ED249-750B-46C3-802F-923C92947A58}" type="slidenum">
              <a:rPr lang="en-GB" smtClean="0"/>
              <a:t>‹#›</a:t>
            </a:fld>
            <a:endParaRPr lang="en-GB"/>
          </a:p>
        </p:txBody>
      </p:sp>
    </p:spTree>
    <p:extLst>
      <p:ext uri="{BB962C8B-B14F-4D97-AF65-F5344CB8AC3E}">
        <p14:creationId xmlns:p14="http://schemas.microsoft.com/office/powerpoint/2010/main" val="853970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3221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with footers">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0F23B4-A68C-4986-BF3B-56DB7CBAD3FC}"/>
              </a:ext>
            </a:extLst>
          </p:cNvPr>
          <p:cNvSpPr>
            <a:spLocks noGrp="1"/>
          </p:cNvSpPr>
          <p:nvPr>
            <p:ph type="dt" sz="half" idx="10"/>
          </p:nvPr>
        </p:nvSpPr>
        <p:spPr/>
        <p:txBody>
          <a:bodyPr/>
          <a:lstStyle/>
          <a:p>
            <a:fld id="{A45DA677-223B-44FF-A573-7F17F2EBBB54}" type="datetime1">
              <a:rPr lang="en-GB" smtClean="0"/>
              <a:t>15/01/2019</a:t>
            </a:fld>
            <a:endParaRPr lang="en-GB"/>
          </a:p>
        </p:txBody>
      </p:sp>
      <p:sp>
        <p:nvSpPr>
          <p:cNvPr id="3" name="Footer Placeholder 2">
            <a:extLst>
              <a:ext uri="{FF2B5EF4-FFF2-40B4-BE49-F238E27FC236}">
                <a16:creationId xmlns:a16="http://schemas.microsoft.com/office/drawing/2014/main" id="{96B79884-943B-430C-AD2A-6785547E56CE}"/>
              </a:ext>
            </a:extLst>
          </p:cNvPr>
          <p:cNvSpPr>
            <a:spLocks noGrp="1"/>
          </p:cNvSpPr>
          <p:nvPr>
            <p:ph type="ftr" sz="quarter" idx="11"/>
          </p:nvPr>
        </p:nvSpPr>
        <p:spPr/>
        <p:txBody>
          <a:bodyPr/>
          <a:lstStyle/>
          <a:p>
            <a:endParaRPr lang="en-GB" dirty="0"/>
          </a:p>
        </p:txBody>
      </p:sp>
      <p:sp>
        <p:nvSpPr>
          <p:cNvPr id="4" name="Slide Number Placeholder 3">
            <a:extLst>
              <a:ext uri="{FF2B5EF4-FFF2-40B4-BE49-F238E27FC236}">
                <a16:creationId xmlns:a16="http://schemas.microsoft.com/office/drawing/2014/main" id="{5E04CAEE-0695-4981-AB03-3599A1ED3E6F}"/>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4181163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A6571-A1F7-485E-B918-D8CC0968DC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AC2F709-9BC6-4EA7-929D-3093297E2F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9A22661-D719-4B65-A90D-5690290C3E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4C22220-3670-4C4E-B9FF-B97BEB55E8BC}"/>
              </a:ext>
            </a:extLst>
          </p:cNvPr>
          <p:cNvSpPr>
            <a:spLocks noGrp="1"/>
          </p:cNvSpPr>
          <p:nvPr>
            <p:ph type="dt" sz="half" idx="10"/>
          </p:nvPr>
        </p:nvSpPr>
        <p:spPr/>
        <p:txBody>
          <a:bodyPr/>
          <a:lstStyle/>
          <a:p>
            <a:fld id="{2FC67478-EED5-45C5-B9F5-04C8470FC8AE}" type="datetime1">
              <a:rPr lang="en-GB" smtClean="0"/>
              <a:t>15/01/2019</a:t>
            </a:fld>
            <a:endParaRPr lang="en-GB"/>
          </a:p>
        </p:txBody>
      </p:sp>
      <p:sp>
        <p:nvSpPr>
          <p:cNvPr id="6" name="Footer Placeholder 5">
            <a:extLst>
              <a:ext uri="{FF2B5EF4-FFF2-40B4-BE49-F238E27FC236}">
                <a16:creationId xmlns:a16="http://schemas.microsoft.com/office/drawing/2014/main" id="{6F47041D-0A37-4713-AB06-3332844C74F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547FEA4-C946-4160-9EC3-524EEF3E0DC6}"/>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26924274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0C449-8160-4C1B-8DC9-E5E75DFBBE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474BA80-343A-45E7-B0E7-8524A10284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E766639E-5CE9-43E1-A647-78BD5A19C5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CA0EF3E-730F-44D4-9F6C-BFC0859328B0}"/>
              </a:ext>
            </a:extLst>
          </p:cNvPr>
          <p:cNvSpPr>
            <a:spLocks noGrp="1"/>
          </p:cNvSpPr>
          <p:nvPr>
            <p:ph type="dt" sz="half" idx="10"/>
          </p:nvPr>
        </p:nvSpPr>
        <p:spPr/>
        <p:txBody>
          <a:bodyPr/>
          <a:lstStyle/>
          <a:p>
            <a:fld id="{10799A64-E91D-407F-889B-5A236410D251}" type="datetime1">
              <a:rPr lang="en-GB" smtClean="0"/>
              <a:t>15/01/2019</a:t>
            </a:fld>
            <a:endParaRPr lang="en-GB"/>
          </a:p>
        </p:txBody>
      </p:sp>
      <p:sp>
        <p:nvSpPr>
          <p:cNvPr id="6" name="Footer Placeholder 5">
            <a:extLst>
              <a:ext uri="{FF2B5EF4-FFF2-40B4-BE49-F238E27FC236}">
                <a16:creationId xmlns:a16="http://schemas.microsoft.com/office/drawing/2014/main" id="{A0B5B224-3B9E-4FC9-B6D9-0265EC1CFC1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9DC1C6F-39CB-4505-97B9-588AD689E9D6}"/>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32037404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81B59-BD21-4B34-8468-E9DC4C8FD649}"/>
              </a:ext>
            </a:extLst>
          </p:cNvPr>
          <p:cNvSpPr>
            <a:spLocks noGrp="1"/>
          </p:cNvSpPr>
          <p:nvPr>
            <p:ph type="title"/>
          </p:nvPr>
        </p:nvSpPr>
        <p:spPr/>
        <p:txBody>
          <a:bodyPr/>
          <a:lstStyle/>
          <a:p>
            <a:r>
              <a:rPr lang="en-US"/>
              <a:t>Click to edit Master title style</a:t>
            </a:r>
            <a:endParaRPr lang="en-GB" dirty="0"/>
          </a:p>
        </p:txBody>
      </p:sp>
      <p:sp>
        <p:nvSpPr>
          <p:cNvPr id="3" name="Date Placeholder 2">
            <a:extLst>
              <a:ext uri="{FF2B5EF4-FFF2-40B4-BE49-F238E27FC236}">
                <a16:creationId xmlns:a16="http://schemas.microsoft.com/office/drawing/2014/main" id="{EEBA74EF-E8F1-44EA-96AD-179CF14CF4C7}"/>
              </a:ext>
            </a:extLst>
          </p:cNvPr>
          <p:cNvSpPr>
            <a:spLocks noGrp="1"/>
          </p:cNvSpPr>
          <p:nvPr>
            <p:ph type="dt" sz="half" idx="10"/>
          </p:nvPr>
        </p:nvSpPr>
        <p:spPr/>
        <p:txBody>
          <a:bodyPr/>
          <a:lstStyle/>
          <a:p>
            <a:fld id="{4D37EDE5-142F-4393-A29E-719D58BEF8D6}" type="datetime1">
              <a:rPr lang="en-GB" smtClean="0"/>
              <a:t>15/01/2019</a:t>
            </a:fld>
            <a:endParaRPr lang="en-GB" dirty="0"/>
          </a:p>
        </p:txBody>
      </p:sp>
      <p:sp>
        <p:nvSpPr>
          <p:cNvPr id="4" name="Footer Placeholder 3">
            <a:extLst>
              <a:ext uri="{FF2B5EF4-FFF2-40B4-BE49-F238E27FC236}">
                <a16:creationId xmlns:a16="http://schemas.microsoft.com/office/drawing/2014/main" id="{9286B518-03BF-4DB8-AC87-6AE85A6F034C}"/>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7D3D26B9-E8BD-481A-8D50-85702A091508}"/>
              </a:ext>
            </a:extLst>
          </p:cNvPr>
          <p:cNvSpPr>
            <a:spLocks noGrp="1"/>
          </p:cNvSpPr>
          <p:nvPr>
            <p:ph type="sldNum" sz="quarter" idx="12"/>
          </p:nvPr>
        </p:nvSpPr>
        <p:spPr/>
        <p:txBody>
          <a:bodyPr/>
          <a:lstStyle/>
          <a:p>
            <a:fld id="{0302CBE1-AE3F-411B-9FBF-4EA7AA1F9676}" type="slidenum">
              <a:rPr lang="en-GB" smtClean="0"/>
              <a:pPr/>
              <a:t>‹#›</a:t>
            </a:fld>
            <a:endParaRPr lang="en-GB" dirty="0"/>
          </a:p>
        </p:txBody>
      </p:sp>
    </p:spTree>
    <p:extLst>
      <p:ext uri="{BB962C8B-B14F-4D97-AF65-F5344CB8AC3E}">
        <p14:creationId xmlns:p14="http://schemas.microsoft.com/office/powerpoint/2010/main" val="1573143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option 1 Background imag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095F97B-C820-4CA2-9D4E-3560BF3FDEF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a:extLst>
              <a:ext uri="{FF2B5EF4-FFF2-40B4-BE49-F238E27FC236}">
                <a16:creationId xmlns:a16="http://schemas.microsoft.com/office/drawing/2014/main" id="{FFE7ACB1-E0CF-4889-B0AE-B9F4D28284C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608904" y="6004800"/>
            <a:ext cx="1583096" cy="853200"/>
          </a:xfrm>
          <a:prstGeom prst="rect">
            <a:avLst/>
          </a:prstGeom>
        </p:spPr>
      </p:pic>
      <p:sp>
        <p:nvSpPr>
          <p:cNvPr id="12" name="Text Placeholder 11">
            <a:extLst>
              <a:ext uri="{FF2B5EF4-FFF2-40B4-BE49-F238E27FC236}">
                <a16:creationId xmlns:a16="http://schemas.microsoft.com/office/drawing/2014/main" id="{408EC407-C2CB-49E5-B077-15B82EF99531}"/>
              </a:ext>
            </a:extLst>
          </p:cNvPr>
          <p:cNvSpPr>
            <a:spLocks noGrp="1"/>
          </p:cNvSpPr>
          <p:nvPr>
            <p:ph type="body" sz="quarter" idx="10" hasCustomPrompt="1"/>
          </p:nvPr>
        </p:nvSpPr>
        <p:spPr>
          <a:xfrm>
            <a:off x="333374" y="179388"/>
            <a:ext cx="7494573" cy="726466"/>
          </a:xfrm>
        </p:spPr>
        <p:txBody>
          <a:bodyPr>
            <a:noAutofit/>
          </a:bodyPr>
          <a:lstStyle>
            <a:lvl1pPr marL="0" indent="0">
              <a:lnSpc>
                <a:spcPct val="100000"/>
              </a:lnSpc>
              <a:spcBef>
                <a:spcPts val="0"/>
              </a:spcBef>
              <a:buNone/>
              <a:defRPr sz="4400" b="0">
                <a:solidFill>
                  <a:schemeClr val="bg1">
                    <a:lumMod val="95000"/>
                  </a:schemeClr>
                </a:solidFill>
              </a:defRPr>
            </a:lvl1pPr>
          </a:lstStyle>
          <a:p>
            <a:pPr lvl="0"/>
            <a:r>
              <a:rPr lang="en-GB" dirty="0"/>
              <a:t>Click here to enter title text</a:t>
            </a:r>
          </a:p>
        </p:txBody>
      </p:sp>
      <p:sp>
        <p:nvSpPr>
          <p:cNvPr id="14" name="Text Placeholder 13">
            <a:extLst>
              <a:ext uri="{FF2B5EF4-FFF2-40B4-BE49-F238E27FC236}">
                <a16:creationId xmlns:a16="http://schemas.microsoft.com/office/drawing/2014/main" id="{6C613E4E-10AE-4CBB-AFAA-5E22927DFC64}"/>
              </a:ext>
            </a:extLst>
          </p:cNvPr>
          <p:cNvSpPr>
            <a:spLocks noGrp="1"/>
          </p:cNvSpPr>
          <p:nvPr>
            <p:ph type="body" sz="quarter" idx="11"/>
          </p:nvPr>
        </p:nvSpPr>
        <p:spPr>
          <a:xfrm>
            <a:off x="333375" y="1060450"/>
            <a:ext cx="7494588" cy="4878388"/>
          </a:xfrm>
        </p:spPr>
        <p:txBody>
          <a:bodyPr/>
          <a:lstStyle>
            <a:lvl1pPr>
              <a:lnSpc>
                <a:spcPct val="100000"/>
              </a:lnSpc>
              <a:spcBef>
                <a:spcPts val="600"/>
              </a:spcBef>
              <a:defRPr>
                <a:solidFill>
                  <a:schemeClr val="bg1"/>
                </a:solidFill>
              </a:defRPr>
            </a:lvl1pPr>
            <a:lvl2pPr>
              <a:lnSpc>
                <a:spcPct val="100000"/>
              </a:lnSpc>
              <a:spcBef>
                <a:spcPts val="600"/>
              </a:spcBef>
              <a:defRPr>
                <a:solidFill>
                  <a:schemeClr val="bg1"/>
                </a:solidFill>
              </a:defRPr>
            </a:lvl2pPr>
            <a:lvl3pPr>
              <a:lnSpc>
                <a:spcPct val="100000"/>
              </a:lnSpc>
              <a:spcBef>
                <a:spcPts val="600"/>
              </a:spcBef>
              <a:defRPr>
                <a:solidFill>
                  <a:schemeClr val="bg1"/>
                </a:solidFill>
              </a:defRPr>
            </a:lvl3pPr>
            <a:lvl4pPr>
              <a:lnSpc>
                <a:spcPct val="100000"/>
              </a:lnSpc>
              <a:spcBef>
                <a:spcPts val="600"/>
              </a:spcBef>
              <a:defRPr>
                <a:solidFill>
                  <a:schemeClr val="bg1"/>
                </a:solidFill>
              </a:defRPr>
            </a:lvl4pPr>
            <a:lvl5pPr>
              <a:lnSpc>
                <a:spcPct val="100000"/>
              </a:lnSpc>
              <a:spcBef>
                <a:spcPts val="600"/>
              </a:spcBef>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226852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genda option 2 - Background image 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2D4933-1E79-4666-903B-AEE622BE6F4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035" r="2035"/>
          <a:stretch/>
        </p:blipFill>
        <p:spPr>
          <a:xfrm>
            <a:off x="0" y="0"/>
            <a:ext cx="12192000" cy="6858000"/>
          </a:xfrm>
          <a:prstGeom prst="rect">
            <a:avLst/>
          </a:prstGeom>
        </p:spPr>
      </p:pic>
      <p:sp>
        <p:nvSpPr>
          <p:cNvPr id="12" name="Text Placeholder 11">
            <a:extLst>
              <a:ext uri="{FF2B5EF4-FFF2-40B4-BE49-F238E27FC236}">
                <a16:creationId xmlns:a16="http://schemas.microsoft.com/office/drawing/2014/main" id="{408EC407-C2CB-49E5-B077-15B82EF99531}"/>
              </a:ext>
            </a:extLst>
          </p:cNvPr>
          <p:cNvSpPr>
            <a:spLocks noGrp="1"/>
          </p:cNvSpPr>
          <p:nvPr>
            <p:ph type="body" sz="quarter" idx="10" hasCustomPrompt="1"/>
          </p:nvPr>
        </p:nvSpPr>
        <p:spPr>
          <a:xfrm>
            <a:off x="333374" y="179388"/>
            <a:ext cx="7494573" cy="726466"/>
          </a:xfrm>
        </p:spPr>
        <p:txBody>
          <a:bodyPr>
            <a:noAutofit/>
          </a:bodyPr>
          <a:lstStyle>
            <a:lvl1pPr marL="0" indent="0">
              <a:lnSpc>
                <a:spcPct val="100000"/>
              </a:lnSpc>
              <a:spcBef>
                <a:spcPts val="0"/>
              </a:spcBef>
              <a:buNone/>
              <a:defRPr sz="4400" b="0">
                <a:solidFill>
                  <a:srgbClr val="005288"/>
                </a:solidFill>
              </a:defRPr>
            </a:lvl1pPr>
          </a:lstStyle>
          <a:p>
            <a:pPr lvl="0"/>
            <a:r>
              <a:rPr lang="en-GB" dirty="0"/>
              <a:t>Click here to enter title text</a:t>
            </a:r>
          </a:p>
        </p:txBody>
      </p:sp>
      <p:sp>
        <p:nvSpPr>
          <p:cNvPr id="14" name="Text Placeholder 13">
            <a:extLst>
              <a:ext uri="{FF2B5EF4-FFF2-40B4-BE49-F238E27FC236}">
                <a16:creationId xmlns:a16="http://schemas.microsoft.com/office/drawing/2014/main" id="{6C613E4E-10AE-4CBB-AFAA-5E22927DFC64}"/>
              </a:ext>
            </a:extLst>
          </p:cNvPr>
          <p:cNvSpPr>
            <a:spLocks noGrp="1"/>
          </p:cNvSpPr>
          <p:nvPr>
            <p:ph type="body" sz="quarter" idx="11"/>
          </p:nvPr>
        </p:nvSpPr>
        <p:spPr>
          <a:xfrm>
            <a:off x="333375" y="1060450"/>
            <a:ext cx="7494588" cy="4878388"/>
          </a:xfrm>
        </p:spPr>
        <p:txBody>
          <a:bodyPr/>
          <a:lstStyle>
            <a:lvl1pPr>
              <a:lnSpc>
                <a:spcPct val="100000"/>
              </a:lnSpc>
              <a:spcBef>
                <a:spcPts val="0"/>
              </a:spcBef>
              <a:defRPr>
                <a:solidFill>
                  <a:srgbClr val="005288"/>
                </a:solidFill>
              </a:defRPr>
            </a:lvl1pPr>
            <a:lvl2pPr>
              <a:lnSpc>
                <a:spcPct val="100000"/>
              </a:lnSpc>
              <a:spcBef>
                <a:spcPts val="600"/>
              </a:spcBef>
              <a:defRPr>
                <a:solidFill>
                  <a:srgbClr val="005288"/>
                </a:solidFill>
              </a:defRPr>
            </a:lvl2pPr>
            <a:lvl3pPr>
              <a:lnSpc>
                <a:spcPct val="100000"/>
              </a:lnSpc>
              <a:spcBef>
                <a:spcPts val="0"/>
              </a:spcBef>
              <a:defRPr>
                <a:solidFill>
                  <a:srgbClr val="005288"/>
                </a:solidFill>
              </a:defRPr>
            </a:lvl3pPr>
            <a:lvl4pPr>
              <a:lnSpc>
                <a:spcPct val="100000"/>
              </a:lnSpc>
              <a:spcBef>
                <a:spcPts val="0"/>
              </a:spcBef>
              <a:defRPr>
                <a:solidFill>
                  <a:srgbClr val="005288"/>
                </a:solidFill>
              </a:defRPr>
            </a:lvl4pPr>
            <a:lvl5pPr>
              <a:lnSpc>
                <a:spcPct val="100000"/>
              </a:lnSpc>
              <a:spcBef>
                <a:spcPts val="0"/>
              </a:spcBef>
              <a:defRPr>
                <a:solidFill>
                  <a:srgbClr val="005288"/>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6" name="Picture 5">
            <a:extLst>
              <a:ext uri="{FF2B5EF4-FFF2-40B4-BE49-F238E27FC236}">
                <a16:creationId xmlns:a16="http://schemas.microsoft.com/office/drawing/2014/main" id="{7096EB5A-62A6-4D99-A51E-A83364F300A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635456" y="6236870"/>
            <a:ext cx="1285875" cy="527886"/>
          </a:xfrm>
          <a:prstGeom prst="rect">
            <a:avLst/>
          </a:prstGeom>
        </p:spPr>
      </p:pic>
    </p:spTree>
    <p:extLst>
      <p:ext uri="{BB962C8B-B14F-4D97-AF65-F5344CB8AC3E}">
        <p14:creationId xmlns:p14="http://schemas.microsoft.com/office/powerpoint/2010/main" val="15383634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Agenda option 2 - Plain blue background">
    <p:bg>
      <p:bgPr>
        <a:solidFill>
          <a:srgbClr val="6CAED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DB95EE-B70C-400B-95AC-08D5E409AA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08904" y="6004800"/>
            <a:ext cx="1583096" cy="853200"/>
          </a:xfrm>
          <a:prstGeom prst="rect">
            <a:avLst/>
          </a:prstGeom>
        </p:spPr>
      </p:pic>
      <p:sp>
        <p:nvSpPr>
          <p:cNvPr id="3" name="Text Placeholder 11">
            <a:extLst>
              <a:ext uri="{FF2B5EF4-FFF2-40B4-BE49-F238E27FC236}">
                <a16:creationId xmlns:a16="http://schemas.microsoft.com/office/drawing/2014/main" id="{370B8EFB-D1FF-4E80-A0BE-FD383E409AF0}"/>
              </a:ext>
            </a:extLst>
          </p:cNvPr>
          <p:cNvSpPr>
            <a:spLocks noGrp="1"/>
          </p:cNvSpPr>
          <p:nvPr>
            <p:ph type="body" sz="quarter" idx="10" hasCustomPrompt="1"/>
          </p:nvPr>
        </p:nvSpPr>
        <p:spPr>
          <a:xfrm>
            <a:off x="333374" y="179388"/>
            <a:ext cx="7494573" cy="726466"/>
          </a:xfrm>
        </p:spPr>
        <p:txBody>
          <a:bodyPr>
            <a:noAutofit/>
          </a:bodyPr>
          <a:lstStyle>
            <a:lvl1pPr marL="0" indent="0">
              <a:lnSpc>
                <a:spcPct val="100000"/>
              </a:lnSpc>
              <a:spcBef>
                <a:spcPts val="0"/>
              </a:spcBef>
              <a:buNone/>
              <a:defRPr sz="4400" b="0">
                <a:solidFill>
                  <a:schemeClr val="bg1">
                    <a:lumMod val="95000"/>
                  </a:schemeClr>
                </a:solidFill>
              </a:defRPr>
            </a:lvl1pPr>
          </a:lstStyle>
          <a:p>
            <a:pPr lvl="0"/>
            <a:r>
              <a:rPr lang="en-GB" dirty="0"/>
              <a:t>Click here to enter title text</a:t>
            </a:r>
          </a:p>
        </p:txBody>
      </p:sp>
      <p:sp>
        <p:nvSpPr>
          <p:cNvPr id="4" name="Text Placeholder 13">
            <a:extLst>
              <a:ext uri="{FF2B5EF4-FFF2-40B4-BE49-F238E27FC236}">
                <a16:creationId xmlns:a16="http://schemas.microsoft.com/office/drawing/2014/main" id="{454008BA-DA87-47DB-BA7D-829A06824818}"/>
              </a:ext>
            </a:extLst>
          </p:cNvPr>
          <p:cNvSpPr>
            <a:spLocks noGrp="1"/>
          </p:cNvSpPr>
          <p:nvPr>
            <p:ph type="body" sz="quarter" idx="11"/>
          </p:nvPr>
        </p:nvSpPr>
        <p:spPr>
          <a:xfrm>
            <a:off x="333375" y="1060450"/>
            <a:ext cx="7494588" cy="4878388"/>
          </a:xfrm>
        </p:spPr>
        <p:txBody>
          <a:bodyPr/>
          <a:lstStyle>
            <a:lvl1pPr>
              <a:lnSpc>
                <a:spcPct val="100000"/>
              </a:lnSpc>
              <a:spcBef>
                <a:spcPts val="600"/>
              </a:spcBef>
              <a:defRPr>
                <a:solidFill>
                  <a:schemeClr val="bg1"/>
                </a:solidFill>
              </a:defRPr>
            </a:lvl1pPr>
            <a:lvl2pPr>
              <a:lnSpc>
                <a:spcPct val="100000"/>
              </a:lnSpc>
              <a:spcBef>
                <a:spcPts val="600"/>
              </a:spcBef>
              <a:defRPr>
                <a:solidFill>
                  <a:schemeClr val="bg1"/>
                </a:solidFill>
              </a:defRPr>
            </a:lvl2pPr>
            <a:lvl3pPr>
              <a:lnSpc>
                <a:spcPct val="100000"/>
              </a:lnSpc>
              <a:spcBef>
                <a:spcPts val="600"/>
              </a:spcBef>
              <a:defRPr>
                <a:solidFill>
                  <a:schemeClr val="bg1"/>
                </a:solidFill>
              </a:defRPr>
            </a:lvl3pPr>
            <a:lvl4pPr>
              <a:lnSpc>
                <a:spcPct val="100000"/>
              </a:lnSpc>
              <a:spcBef>
                <a:spcPts val="600"/>
              </a:spcBef>
              <a:defRPr>
                <a:solidFill>
                  <a:schemeClr val="bg1"/>
                </a:solidFill>
              </a:defRPr>
            </a:lvl4pPr>
            <a:lvl5pPr>
              <a:lnSpc>
                <a:spcPct val="100000"/>
              </a:lnSpc>
              <a:spcBef>
                <a:spcPts val="600"/>
              </a:spcBef>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41422129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0/50 text/image - vertical">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408EC407-C2CB-49E5-B077-15B82EF99531}"/>
              </a:ext>
            </a:extLst>
          </p:cNvPr>
          <p:cNvSpPr>
            <a:spLocks noGrp="1"/>
          </p:cNvSpPr>
          <p:nvPr>
            <p:ph type="body" sz="quarter" idx="10" hasCustomPrompt="1"/>
          </p:nvPr>
        </p:nvSpPr>
        <p:spPr>
          <a:xfrm>
            <a:off x="333375" y="179388"/>
            <a:ext cx="5170118" cy="726466"/>
          </a:xfrm>
        </p:spPr>
        <p:txBody>
          <a:bodyPr>
            <a:noAutofit/>
          </a:bodyPr>
          <a:lstStyle>
            <a:lvl1pPr marL="0" indent="0">
              <a:lnSpc>
                <a:spcPct val="100000"/>
              </a:lnSpc>
              <a:spcBef>
                <a:spcPts val="0"/>
              </a:spcBef>
              <a:buNone/>
              <a:defRPr sz="4400" b="0">
                <a:solidFill>
                  <a:srgbClr val="005288"/>
                </a:solidFill>
              </a:defRPr>
            </a:lvl1pPr>
          </a:lstStyle>
          <a:p>
            <a:pPr lvl="0"/>
            <a:r>
              <a:rPr lang="en-GB" dirty="0"/>
              <a:t>Title text</a:t>
            </a:r>
          </a:p>
        </p:txBody>
      </p:sp>
      <p:sp>
        <p:nvSpPr>
          <p:cNvPr id="14" name="Text Placeholder 13">
            <a:extLst>
              <a:ext uri="{FF2B5EF4-FFF2-40B4-BE49-F238E27FC236}">
                <a16:creationId xmlns:a16="http://schemas.microsoft.com/office/drawing/2014/main" id="{6C613E4E-10AE-4CBB-AFAA-5E22927DFC64}"/>
              </a:ext>
            </a:extLst>
          </p:cNvPr>
          <p:cNvSpPr>
            <a:spLocks noGrp="1"/>
          </p:cNvSpPr>
          <p:nvPr>
            <p:ph type="body" sz="quarter" idx="11"/>
          </p:nvPr>
        </p:nvSpPr>
        <p:spPr>
          <a:xfrm>
            <a:off x="333375" y="1060450"/>
            <a:ext cx="5170117" cy="4878388"/>
          </a:xfrm>
        </p:spPr>
        <p:txBody>
          <a:bodyPr/>
          <a:lstStyle>
            <a:lvl1pPr>
              <a:lnSpc>
                <a:spcPct val="100000"/>
              </a:lnSpc>
              <a:spcBef>
                <a:spcPts val="600"/>
              </a:spcBef>
              <a:defRPr>
                <a:solidFill>
                  <a:srgbClr val="005288"/>
                </a:solidFill>
              </a:defRPr>
            </a:lvl1pPr>
            <a:lvl2pPr>
              <a:lnSpc>
                <a:spcPct val="100000"/>
              </a:lnSpc>
              <a:spcBef>
                <a:spcPts val="600"/>
              </a:spcBef>
              <a:defRPr>
                <a:solidFill>
                  <a:srgbClr val="005288"/>
                </a:solidFill>
              </a:defRPr>
            </a:lvl2pPr>
            <a:lvl3pPr>
              <a:lnSpc>
                <a:spcPct val="100000"/>
              </a:lnSpc>
              <a:spcBef>
                <a:spcPts val="600"/>
              </a:spcBef>
              <a:defRPr>
                <a:solidFill>
                  <a:srgbClr val="005288"/>
                </a:solidFill>
              </a:defRPr>
            </a:lvl3pPr>
            <a:lvl4pPr>
              <a:lnSpc>
                <a:spcPct val="100000"/>
              </a:lnSpc>
              <a:spcBef>
                <a:spcPts val="600"/>
              </a:spcBef>
              <a:defRPr>
                <a:solidFill>
                  <a:srgbClr val="005288"/>
                </a:solidFill>
              </a:defRPr>
            </a:lvl4pPr>
            <a:lvl5pPr>
              <a:lnSpc>
                <a:spcPct val="100000"/>
              </a:lnSpc>
              <a:spcBef>
                <a:spcPts val="600"/>
              </a:spcBef>
              <a:defRPr>
                <a:solidFill>
                  <a:srgbClr val="005288"/>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4" name="Picture 3">
            <a:extLst>
              <a:ext uri="{FF2B5EF4-FFF2-40B4-BE49-F238E27FC236}">
                <a16:creationId xmlns:a16="http://schemas.microsoft.com/office/drawing/2014/main" id="{9EFB6CE9-08C0-4A5A-99CB-0752F1C59C7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53328" y="0"/>
            <a:ext cx="6138672" cy="6858000"/>
          </a:xfrm>
          <a:prstGeom prst="rect">
            <a:avLst/>
          </a:prstGeom>
        </p:spPr>
      </p:pic>
      <p:pic>
        <p:nvPicPr>
          <p:cNvPr id="8" name="Picture 7">
            <a:extLst>
              <a:ext uri="{FF2B5EF4-FFF2-40B4-BE49-F238E27FC236}">
                <a16:creationId xmlns:a16="http://schemas.microsoft.com/office/drawing/2014/main" id="{FA13219C-BA7B-4E12-B38C-A707119669C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608904" y="6004800"/>
            <a:ext cx="1583096" cy="853200"/>
          </a:xfrm>
          <a:prstGeom prst="rect">
            <a:avLst/>
          </a:prstGeom>
        </p:spPr>
      </p:pic>
    </p:spTree>
    <p:extLst>
      <p:ext uri="{BB962C8B-B14F-4D97-AF65-F5344CB8AC3E}">
        <p14:creationId xmlns:p14="http://schemas.microsoft.com/office/powerpoint/2010/main" val="31743371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0/50 text/image - horizontal">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5AED167-1568-474B-B983-70F02B3965D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709"/>
            <a:ext cx="12192000" cy="3434709"/>
          </a:xfrm>
          <a:prstGeom prst="rect">
            <a:avLst/>
          </a:prstGeom>
        </p:spPr>
      </p:pic>
      <p:sp>
        <p:nvSpPr>
          <p:cNvPr id="3" name="Text Placeholder 2">
            <a:extLst>
              <a:ext uri="{FF2B5EF4-FFF2-40B4-BE49-F238E27FC236}">
                <a16:creationId xmlns:a16="http://schemas.microsoft.com/office/drawing/2014/main" id="{1B85243B-7834-4896-B662-64DE4B548FBF}"/>
              </a:ext>
            </a:extLst>
          </p:cNvPr>
          <p:cNvSpPr>
            <a:spLocks noGrp="1"/>
          </p:cNvSpPr>
          <p:nvPr>
            <p:ph type="body" sz="quarter" idx="10" hasCustomPrompt="1"/>
          </p:nvPr>
        </p:nvSpPr>
        <p:spPr>
          <a:xfrm>
            <a:off x="179388" y="3546475"/>
            <a:ext cx="9613900" cy="666602"/>
          </a:xfrm>
        </p:spPr>
        <p:txBody>
          <a:bodyPr>
            <a:noAutofit/>
          </a:bodyPr>
          <a:lstStyle>
            <a:lvl1pPr marL="0" indent="0">
              <a:lnSpc>
                <a:spcPct val="100000"/>
              </a:lnSpc>
              <a:spcBef>
                <a:spcPts val="0"/>
              </a:spcBef>
              <a:buNone/>
              <a:defRPr sz="4400"/>
            </a:lvl1pPr>
          </a:lstStyle>
          <a:p>
            <a:pPr lvl="0"/>
            <a:r>
              <a:rPr lang="en-GB" dirty="0"/>
              <a:t>Click here to enter title text</a:t>
            </a:r>
          </a:p>
        </p:txBody>
      </p:sp>
      <p:sp>
        <p:nvSpPr>
          <p:cNvPr id="5" name="Text Placeholder 4">
            <a:extLst>
              <a:ext uri="{FF2B5EF4-FFF2-40B4-BE49-F238E27FC236}">
                <a16:creationId xmlns:a16="http://schemas.microsoft.com/office/drawing/2014/main" id="{2F2AFFD1-F0D8-48DE-8873-AC165E4386D0}"/>
              </a:ext>
            </a:extLst>
          </p:cNvPr>
          <p:cNvSpPr>
            <a:spLocks noGrp="1"/>
          </p:cNvSpPr>
          <p:nvPr>
            <p:ph type="body" sz="quarter" idx="11"/>
          </p:nvPr>
        </p:nvSpPr>
        <p:spPr>
          <a:xfrm>
            <a:off x="179388" y="4289425"/>
            <a:ext cx="9613900" cy="2197100"/>
          </a:xfrm>
        </p:spPr>
        <p:txBody>
          <a:bodyPr/>
          <a:lstStyle>
            <a:lvl1pPr>
              <a:lnSpc>
                <a:spcPct val="100000"/>
              </a:lnSpc>
              <a:spcBef>
                <a:spcPts val="600"/>
              </a:spcBef>
              <a:defRPr sz="1800"/>
            </a:lvl1pPr>
            <a:lvl2pPr>
              <a:lnSpc>
                <a:spcPct val="100000"/>
              </a:lnSpc>
              <a:spcBef>
                <a:spcPts val="600"/>
              </a:spcBef>
              <a:defRPr sz="1600"/>
            </a:lvl2pPr>
            <a:lvl3pPr>
              <a:lnSpc>
                <a:spcPct val="100000"/>
              </a:lnSpc>
              <a:spcBef>
                <a:spcPts val="600"/>
              </a:spcBef>
              <a:defRPr sz="1400"/>
            </a:lvl3pPr>
            <a:lvl4pPr>
              <a:lnSpc>
                <a:spcPct val="100000"/>
              </a:lnSpc>
              <a:spcBef>
                <a:spcPts val="600"/>
              </a:spcBef>
              <a:defRPr sz="1200"/>
            </a:lvl4pPr>
            <a:lvl5pPr>
              <a:lnSpc>
                <a:spcPct val="100000"/>
              </a:lnSpc>
              <a:spcBef>
                <a:spcPts val="600"/>
              </a:spcBef>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334089146"/>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fo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EEF41-D498-4A78-897F-94C2E028C91C}"/>
              </a:ext>
            </a:extLst>
          </p:cNvPr>
          <p:cNvSpPr>
            <a:spLocks noGrp="1"/>
          </p:cNvSpPr>
          <p:nvPr>
            <p:ph type="title" hasCustomPrompt="1"/>
          </p:nvPr>
        </p:nvSpPr>
        <p:spPr/>
        <p:txBody>
          <a:bodyPr/>
          <a:lstStyle>
            <a:lvl1pPr>
              <a:defRPr/>
            </a:lvl1pPr>
          </a:lstStyle>
          <a:p>
            <a:r>
              <a:rPr lang="en-US" dirty="0"/>
              <a:t>The layouts that follow are for client presentations</a:t>
            </a:r>
            <a:endParaRPr lang="en-GB" dirty="0"/>
          </a:p>
        </p:txBody>
      </p:sp>
      <p:sp>
        <p:nvSpPr>
          <p:cNvPr id="3" name="Date Placeholder 2">
            <a:extLst>
              <a:ext uri="{FF2B5EF4-FFF2-40B4-BE49-F238E27FC236}">
                <a16:creationId xmlns:a16="http://schemas.microsoft.com/office/drawing/2014/main" id="{88C2D6C2-7BC3-4849-8A7C-8FE11C0FFEA7}"/>
              </a:ext>
            </a:extLst>
          </p:cNvPr>
          <p:cNvSpPr>
            <a:spLocks noGrp="1"/>
          </p:cNvSpPr>
          <p:nvPr>
            <p:ph type="dt" sz="half" idx="10"/>
          </p:nvPr>
        </p:nvSpPr>
        <p:spPr/>
        <p:txBody>
          <a:bodyPr/>
          <a:lstStyle/>
          <a:p>
            <a:fld id="{6DBA2BC1-9242-45B6-A465-87D5B8CB74D5}" type="datetime1">
              <a:rPr lang="en-GB" smtClean="0"/>
              <a:t>15/01/2019</a:t>
            </a:fld>
            <a:endParaRPr lang="en-GB" dirty="0"/>
          </a:p>
        </p:txBody>
      </p:sp>
      <p:sp>
        <p:nvSpPr>
          <p:cNvPr id="4" name="Footer Placeholder 3">
            <a:extLst>
              <a:ext uri="{FF2B5EF4-FFF2-40B4-BE49-F238E27FC236}">
                <a16:creationId xmlns:a16="http://schemas.microsoft.com/office/drawing/2014/main" id="{A5AB1098-89A4-48DB-8354-0708C2E9A042}"/>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B2BA5E57-0AC4-4076-97EC-4811648617A9}"/>
              </a:ext>
            </a:extLst>
          </p:cNvPr>
          <p:cNvSpPr>
            <a:spLocks noGrp="1"/>
          </p:cNvSpPr>
          <p:nvPr>
            <p:ph type="sldNum" sz="quarter" idx="12"/>
          </p:nvPr>
        </p:nvSpPr>
        <p:spPr/>
        <p:txBody>
          <a:bodyPr/>
          <a:lstStyle/>
          <a:p>
            <a:fld id="{0302CBE1-AE3F-411B-9FBF-4EA7AA1F9676}" type="slidenum">
              <a:rPr lang="en-GB" smtClean="0"/>
              <a:pPr/>
              <a:t>‹#›</a:t>
            </a:fld>
            <a:endParaRPr lang="en-GB" dirty="0"/>
          </a:p>
        </p:txBody>
      </p:sp>
      <p:sp>
        <p:nvSpPr>
          <p:cNvPr id="6" name="TextBox 5">
            <a:extLst>
              <a:ext uri="{FF2B5EF4-FFF2-40B4-BE49-F238E27FC236}">
                <a16:creationId xmlns:a16="http://schemas.microsoft.com/office/drawing/2014/main" id="{0701AAA6-D594-4016-9905-C12EF7F3C77C}"/>
              </a:ext>
            </a:extLst>
          </p:cNvPr>
          <p:cNvSpPr txBox="1"/>
          <p:nvPr userDrawn="1"/>
        </p:nvSpPr>
        <p:spPr>
          <a:xfrm>
            <a:off x="838200" y="1924050"/>
            <a:ext cx="6000750" cy="1477328"/>
          </a:xfrm>
          <a:prstGeom prst="rect">
            <a:avLst/>
          </a:prstGeom>
          <a:noFill/>
        </p:spPr>
        <p:txBody>
          <a:bodyPr wrap="square" rtlCol="0">
            <a:spAutoFit/>
          </a:bodyPr>
          <a:lstStyle/>
          <a:p>
            <a:r>
              <a:rPr lang="en-GB" dirty="0">
                <a:solidFill>
                  <a:srgbClr val="6CAEDF"/>
                </a:solidFill>
              </a:rPr>
              <a:t>You have the option to:</a:t>
            </a:r>
          </a:p>
          <a:p>
            <a:r>
              <a:rPr lang="en-GB" dirty="0">
                <a:solidFill>
                  <a:srgbClr val="6CAEDF"/>
                </a:solidFill>
              </a:rPr>
              <a:t> </a:t>
            </a:r>
          </a:p>
          <a:p>
            <a:pPr marL="285750" indent="-285750">
              <a:buFont typeface="Arial" panose="020B0604020202020204" pitchFamily="34" charset="0"/>
              <a:buChar char="•"/>
            </a:pPr>
            <a:r>
              <a:rPr lang="en-GB" dirty="0">
                <a:solidFill>
                  <a:srgbClr val="6CAEDF"/>
                </a:solidFill>
              </a:rPr>
              <a:t>use the existing pre-placed image</a:t>
            </a:r>
          </a:p>
          <a:p>
            <a:pPr marL="285750" indent="-285750">
              <a:buFont typeface="Arial" panose="020B0604020202020204" pitchFamily="34" charset="0"/>
              <a:buChar char="•"/>
            </a:pPr>
            <a:r>
              <a:rPr lang="en-GB" dirty="0">
                <a:solidFill>
                  <a:srgbClr val="6CAEDF"/>
                </a:solidFill>
              </a:rPr>
              <a:t>add your own image</a:t>
            </a:r>
          </a:p>
          <a:p>
            <a:pPr marL="285750" indent="-285750">
              <a:buFont typeface="Arial" panose="020B0604020202020204" pitchFamily="34" charset="0"/>
              <a:buChar char="•"/>
            </a:pPr>
            <a:r>
              <a:rPr lang="en-GB" dirty="0">
                <a:solidFill>
                  <a:srgbClr val="6CAEDF"/>
                </a:solidFill>
              </a:rPr>
              <a:t>use the block-colour background</a:t>
            </a:r>
          </a:p>
        </p:txBody>
      </p:sp>
    </p:spTree>
    <p:extLst>
      <p:ext uri="{BB962C8B-B14F-4D97-AF65-F5344CB8AC3E}">
        <p14:creationId xmlns:p14="http://schemas.microsoft.com/office/powerpoint/2010/main" val="2174615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with 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62032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_existing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EFAAC31-D9E1-4EBB-B22E-5BEED103F61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10850" y="6005848"/>
            <a:ext cx="1581150" cy="852151"/>
          </a:xfrm>
          <a:prstGeom prst="rect">
            <a:avLst/>
          </a:prstGeom>
        </p:spPr>
      </p:pic>
      <p:sp>
        <p:nvSpPr>
          <p:cNvPr id="13" name="Text Placeholder 12">
            <a:extLst>
              <a:ext uri="{FF2B5EF4-FFF2-40B4-BE49-F238E27FC236}">
                <a16:creationId xmlns:a16="http://schemas.microsoft.com/office/drawing/2014/main" id="{728356A2-18EA-4DC3-9BDA-73035FE6F5B5}"/>
              </a:ext>
            </a:extLst>
          </p:cNvPr>
          <p:cNvSpPr>
            <a:spLocks noGrp="1"/>
          </p:cNvSpPr>
          <p:nvPr>
            <p:ph type="body" sz="quarter" idx="10" hasCustomPrompt="1"/>
          </p:nvPr>
        </p:nvSpPr>
        <p:spPr>
          <a:xfrm>
            <a:off x="8061325" y="628650"/>
            <a:ext cx="4130675" cy="1514475"/>
          </a:xfrm>
          <a:prstGeom prst="rect">
            <a:avLst/>
          </a:prstGeom>
        </p:spPr>
        <p:txBody>
          <a:bodyPr>
            <a:noAutofit/>
          </a:bodyPr>
          <a:lstStyle>
            <a:lvl1pPr marL="0" indent="0">
              <a:lnSpc>
                <a:spcPct val="100000"/>
              </a:lnSpc>
              <a:spcBef>
                <a:spcPts val="0"/>
              </a:spcBef>
              <a:buNone/>
              <a:defRPr lang="en-GB" sz="3200" kern="1200" baseline="0" dirty="0">
                <a:solidFill>
                  <a:srgbClr val="005288"/>
                </a:solidFill>
                <a:latin typeface="+mj-lt"/>
                <a:ea typeface="+mn-ea"/>
                <a:cs typeface="Arial" panose="020B0604020202020204" pitchFamily="34" charset="0"/>
              </a:defRPr>
            </a:lvl1pPr>
          </a:lstStyle>
          <a:p>
            <a:pPr lvl="0"/>
            <a:r>
              <a:rPr lang="en-US" dirty="0"/>
              <a:t>Presentation title</a:t>
            </a:r>
            <a:endParaRPr lang="en-GB" dirty="0"/>
          </a:p>
        </p:txBody>
      </p:sp>
      <p:sp>
        <p:nvSpPr>
          <p:cNvPr id="17" name="Text Placeholder 16">
            <a:extLst>
              <a:ext uri="{FF2B5EF4-FFF2-40B4-BE49-F238E27FC236}">
                <a16:creationId xmlns:a16="http://schemas.microsoft.com/office/drawing/2014/main" id="{2B0FF390-44C5-49AD-8AF5-CD67D78B8E5B}"/>
              </a:ext>
            </a:extLst>
          </p:cNvPr>
          <p:cNvSpPr>
            <a:spLocks noGrp="1"/>
          </p:cNvSpPr>
          <p:nvPr>
            <p:ph type="body" sz="quarter" idx="12" hasCustomPrompt="1"/>
          </p:nvPr>
        </p:nvSpPr>
        <p:spPr>
          <a:xfrm>
            <a:off x="8061325" y="2371725"/>
            <a:ext cx="4130675" cy="1400175"/>
          </a:xfrm>
          <a:prstGeom prst="rect">
            <a:avLst/>
          </a:prstGeom>
        </p:spPr>
        <p:txBody>
          <a:bodyPr/>
          <a:lstStyle>
            <a:lvl1pPr marL="0" indent="0">
              <a:lnSpc>
                <a:spcPct val="100000"/>
              </a:lnSpc>
              <a:spcBef>
                <a:spcPts val="600"/>
              </a:spcBef>
              <a:buNone/>
              <a:defRPr sz="2000">
                <a:solidFill>
                  <a:srgbClr val="6CAEDF"/>
                </a:solidFill>
                <a:latin typeface="+mj-lt"/>
                <a:cs typeface="Arial" panose="020B0604020202020204" pitchFamily="34" charset="0"/>
              </a:defRPr>
            </a:lvl1pPr>
          </a:lstStyle>
          <a:p>
            <a:pPr lvl="0"/>
            <a:r>
              <a:rPr lang="en-US" dirty="0"/>
              <a:t>Presenter name</a:t>
            </a:r>
          </a:p>
          <a:p>
            <a:pPr lvl="0"/>
            <a:r>
              <a:rPr lang="en-US" dirty="0"/>
              <a:t>Title</a:t>
            </a:r>
          </a:p>
          <a:p>
            <a:pPr lvl="0"/>
            <a:r>
              <a:rPr lang="en-US" dirty="0"/>
              <a:t>Date</a:t>
            </a:r>
            <a:endParaRPr lang="en-GB" dirty="0"/>
          </a:p>
        </p:txBody>
      </p:sp>
      <p:pic>
        <p:nvPicPr>
          <p:cNvPr id="3" name="Picture 2">
            <a:extLst>
              <a:ext uri="{FF2B5EF4-FFF2-40B4-BE49-F238E27FC236}">
                <a16:creationId xmlns:a16="http://schemas.microsoft.com/office/drawing/2014/main" id="{CDD65CD8-3712-4786-8B5B-C3B5438994C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7723632" cy="6858000"/>
          </a:xfrm>
          <a:prstGeom prst="rect">
            <a:avLst/>
          </a:prstGeom>
        </p:spPr>
      </p:pic>
      <p:sp>
        <p:nvSpPr>
          <p:cNvPr id="5" name="Text Placeholder 4">
            <a:extLst>
              <a:ext uri="{FF2B5EF4-FFF2-40B4-BE49-F238E27FC236}">
                <a16:creationId xmlns:a16="http://schemas.microsoft.com/office/drawing/2014/main" id="{32FD8E7B-0B4B-4467-B90D-DCE0F03FA58C}"/>
              </a:ext>
            </a:extLst>
          </p:cNvPr>
          <p:cNvSpPr>
            <a:spLocks noGrp="1"/>
          </p:cNvSpPr>
          <p:nvPr>
            <p:ph type="body" sz="quarter" idx="13" hasCustomPrompt="1"/>
          </p:nvPr>
        </p:nvSpPr>
        <p:spPr>
          <a:xfrm>
            <a:off x="0" y="2641390"/>
            <a:ext cx="7723188" cy="640196"/>
          </a:xfrm>
        </p:spPr>
        <p:txBody>
          <a:bodyPr>
            <a:noAutofit/>
          </a:bodyPr>
          <a:lstStyle>
            <a:lvl1pPr marL="0" indent="0" algn="ctr">
              <a:lnSpc>
                <a:spcPct val="100000"/>
              </a:lnSpc>
              <a:spcBef>
                <a:spcPts val="0"/>
              </a:spcBef>
              <a:buNone/>
              <a:defRPr sz="4200" b="1">
                <a:solidFill>
                  <a:schemeClr val="bg1">
                    <a:lumMod val="95000"/>
                  </a:schemeClr>
                </a:solidFill>
              </a:defRPr>
            </a:lvl1pPr>
          </a:lstStyle>
          <a:p>
            <a:pPr lvl="0"/>
            <a:r>
              <a:rPr lang="en-GB" dirty="0"/>
              <a:t>Client Name</a:t>
            </a:r>
          </a:p>
        </p:txBody>
      </p:sp>
    </p:spTree>
    <p:extLst>
      <p:ext uri="{BB962C8B-B14F-4D97-AF65-F5344CB8AC3E}">
        <p14:creationId xmlns:p14="http://schemas.microsoft.com/office/powerpoint/2010/main" val="29125234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0/50 text/image with title - horizontal">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B85243B-7834-4896-B662-64DE4B548FBF}"/>
              </a:ext>
            </a:extLst>
          </p:cNvPr>
          <p:cNvSpPr>
            <a:spLocks noGrp="1"/>
          </p:cNvSpPr>
          <p:nvPr>
            <p:ph type="body" sz="quarter" idx="10" hasCustomPrompt="1"/>
          </p:nvPr>
        </p:nvSpPr>
        <p:spPr>
          <a:xfrm>
            <a:off x="179388" y="3546475"/>
            <a:ext cx="9613900" cy="666602"/>
          </a:xfrm>
        </p:spPr>
        <p:txBody>
          <a:bodyPr>
            <a:noAutofit/>
          </a:bodyPr>
          <a:lstStyle>
            <a:lvl1pPr marL="0" indent="0">
              <a:lnSpc>
                <a:spcPct val="100000"/>
              </a:lnSpc>
              <a:spcBef>
                <a:spcPts val="0"/>
              </a:spcBef>
              <a:buNone/>
              <a:defRPr sz="4400"/>
            </a:lvl1pPr>
          </a:lstStyle>
          <a:p>
            <a:pPr lvl="0"/>
            <a:r>
              <a:rPr lang="en-GB" dirty="0"/>
              <a:t>Click here to enter title text</a:t>
            </a:r>
          </a:p>
        </p:txBody>
      </p:sp>
      <p:sp>
        <p:nvSpPr>
          <p:cNvPr id="5" name="Text Placeholder 4">
            <a:extLst>
              <a:ext uri="{FF2B5EF4-FFF2-40B4-BE49-F238E27FC236}">
                <a16:creationId xmlns:a16="http://schemas.microsoft.com/office/drawing/2014/main" id="{2F2AFFD1-F0D8-48DE-8873-AC165E4386D0}"/>
              </a:ext>
            </a:extLst>
          </p:cNvPr>
          <p:cNvSpPr>
            <a:spLocks noGrp="1"/>
          </p:cNvSpPr>
          <p:nvPr>
            <p:ph type="body" sz="quarter" idx="11"/>
          </p:nvPr>
        </p:nvSpPr>
        <p:spPr>
          <a:xfrm>
            <a:off x="179388" y="4289425"/>
            <a:ext cx="9613900" cy="2197100"/>
          </a:xfrm>
        </p:spPr>
        <p:txBody>
          <a:bodyPr/>
          <a:lstStyle>
            <a:lvl1pPr>
              <a:lnSpc>
                <a:spcPct val="100000"/>
              </a:lnSpc>
              <a:spcBef>
                <a:spcPts val="600"/>
              </a:spcBef>
              <a:defRPr sz="1800"/>
            </a:lvl1pPr>
            <a:lvl2pPr>
              <a:lnSpc>
                <a:spcPct val="100000"/>
              </a:lnSpc>
              <a:spcBef>
                <a:spcPts val="600"/>
              </a:spcBef>
              <a:defRPr sz="1400"/>
            </a:lvl2pPr>
            <a:lvl3pPr>
              <a:lnSpc>
                <a:spcPct val="100000"/>
              </a:lnSpc>
              <a:spcBef>
                <a:spcPts val="600"/>
              </a:spcBef>
              <a:defRPr sz="1400"/>
            </a:lvl3pPr>
            <a:lvl4pPr>
              <a:lnSpc>
                <a:spcPct val="100000"/>
              </a:lnSpc>
              <a:spcBef>
                <a:spcPts val="600"/>
              </a:spcBef>
              <a:defRPr sz="1200"/>
            </a:lvl4pPr>
            <a:lvl5pPr>
              <a:lnSpc>
                <a:spcPct val="100000"/>
              </a:lnSpc>
              <a:spcBef>
                <a:spcPts val="600"/>
              </a:spcBef>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10" name="Picture 9">
            <a:extLst>
              <a:ext uri="{FF2B5EF4-FFF2-40B4-BE49-F238E27FC236}">
                <a16:creationId xmlns:a16="http://schemas.microsoft.com/office/drawing/2014/main" id="{B5A10098-4986-4753-96F9-27B05850D47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048"/>
            <a:ext cx="12192000" cy="3432048"/>
          </a:xfrm>
          <a:prstGeom prst="rect">
            <a:avLst/>
          </a:prstGeom>
        </p:spPr>
      </p:pic>
    </p:spTree>
    <p:extLst>
      <p:ext uri="{BB962C8B-B14F-4D97-AF65-F5344CB8AC3E}">
        <p14:creationId xmlns:p14="http://schemas.microsoft.com/office/powerpoint/2010/main" val="3170681659"/>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0/50 picture/text no title horizontal_existing image">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BC56113D-7C6B-4146-BA76-2D6866B573D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08328" y="5994163"/>
            <a:ext cx="1583096" cy="853200"/>
          </a:xfrm>
          <a:prstGeom prst="rect">
            <a:avLst/>
          </a:prstGeom>
        </p:spPr>
      </p:pic>
      <p:pic>
        <p:nvPicPr>
          <p:cNvPr id="5" name="Picture 4">
            <a:extLst>
              <a:ext uri="{FF2B5EF4-FFF2-40B4-BE49-F238E27FC236}">
                <a16:creationId xmlns:a16="http://schemas.microsoft.com/office/drawing/2014/main" id="{BF06D423-D647-4EE7-B2C7-0345C6B5F98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2222"/>
            <a:ext cx="12192000" cy="3718560"/>
          </a:xfrm>
          <a:prstGeom prst="rect">
            <a:avLst/>
          </a:prstGeom>
        </p:spPr>
      </p:pic>
      <p:sp>
        <p:nvSpPr>
          <p:cNvPr id="6" name="Text Placeholder 2">
            <a:extLst>
              <a:ext uri="{FF2B5EF4-FFF2-40B4-BE49-F238E27FC236}">
                <a16:creationId xmlns:a16="http://schemas.microsoft.com/office/drawing/2014/main" id="{7DD48D7A-FB4B-44FF-AA74-1E6C1DB6FF7E}"/>
              </a:ext>
            </a:extLst>
          </p:cNvPr>
          <p:cNvSpPr>
            <a:spLocks noGrp="1"/>
          </p:cNvSpPr>
          <p:nvPr>
            <p:ph type="body" sz="quarter" idx="16"/>
          </p:nvPr>
        </p:nvSpPr>
        <p:spPr>
          <a:xfrm>
            <a:off x="470003" y="4051300"/>
            <a:ext cx="9596437" cy="2195513"/>
          </a:xfrm>
        </p:spPr>
        <p:txBody>
          <a:bodyPr/>
          <a:lstStyle>
            <a:lvl1pPr>
              <a:lnSpc>
                <a:spcPct val="100000"/>
              </a:lnSpc>
              <a:spcBef>
                <a:spcPts val="600"/>
              </a:spcBef>
              <a:defRPr sz="1800"/>
            </a:lvl1pPr>
            <a:lvl2pPr>
              <a:lnSpc>
                <a:spcPct val="100000"/>
              </a:lnSpc>
              <a:spcBef>
                <a:spcPts val="600"/>
              </a:spcBef>
              <a:defRPr sz="1600"/>
            </a:lvl2pPr>
            <a:lvl3pPr>
              <a:lnSpc>
                <a:spcPct val="100000"/>
              </a:lnSpc>
              <a:spcBef>
                <a:spcPts val="600"/>
              </a:spcBef>
              <a:defRPr sz="1400"/>
            </a:lvl3pPr>
            <a:lvl4pPr>
              <a:lnSpc>
                <a:spcPct val="100000"/>
              </a:lnSpc>
              <a:spcBef>
                <a:spcPts val="600"/>
              </a:spcBef>
              <a:defRPr sz="1200"/>
            </a:lvl4pPr>
            <a:lvl5pPr>
              <a:lnSpc>
                <a:spcPct val="100000"/>
              </a:lnSpc>
              <a:spcBef>
                <a:spcPts val="600"/>
              </a:spcBef>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832266348"/>
      </p:ext>
    </p:extLst>
  </p:cSld>
  <p:clrMapOvr>
    <a:masterClrMapping/>
  </p:clrMapOvr>
  <p:extLst mod="1">
    <p:ext uri="{DCECCB84-F9BA-43D5-87BE-67443E8EF086}">
      <p15:sldGuideLst xmlns:p15="http://schemas.microsoft.com/office/powerpoint/2012/main">
        <p15:guide id="1" orient="horz" pos="2341">
          <p15:clr>
            <a:srgbClr val="FBAE40"/>
          </p15:clr>
        </p15:guide>
        <p15:guide id="2" pos="2389">
          <p15:clr>
            <a:srgbClr val="FBAE40"/>
          </p15:clr>
        </p15:guide>
        <p15:guide id="3" pos="5314">
          <p15:clr>
            <a:srgbClr val="FBAE40"/>
          </p15:clr>
        </p15:guide>
        <p15:guide id="5"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pact slide_existing image 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A523178-7C86-4CF7-8AB6-1744B0F3FFC6}"/>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0" y="-1"/>
            <a:ext cx="12192000" cy="6858001"/>
          </a:xfrm>
          <a:prstGeom prst="rect">
            <a:avLst/>
          </a:prstGeom>
        </p:spPr>
      </p:pic>
      <p:pic>
        <p:nvPicPr>
          <p:cNvPr id="6" name="Picture 5">
            <a:extLst>
              <a:ext uri="{FF2B5EF4-FFF2-40B4-BE49-F238E27FC236}">
                <a16:creationId xmlns:a16="http://schemas.microsoft.com/office/drawing/2014/main" id="{74A76D51-41F6-4F0B-82D0-7AC5EB441DC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608904" y="6004800"/>
            <a:ext cx="1583096" cy="853200"/>
          </a:xfrm>
          <a:prstGeom prst="rect">
            <a:avLst/>
          </a:prstGeom>
        </p:spPr>
      </p:pic>
      <p:sp>
        <p:nvSpPr>
          <p:cNvPr id="5" name="Text Placeholder 2">
            <a:extLst>
              <a:ext uri="{FF2B5EF4-FFF2-40B4-BE49-F238E27FC236}">
                <a16:creationId xmlns:a16="http://schemas.microsoft.com/office/drawing/2014/main" id="{D100A409-7924-47DE-A355-EADCCC92908F}"/>
              </a:ext>
            </a:extLst>
          </p:cNvPr>
          <p:cNvSpPr>
            <a:spLocks noGrp="1"/>
          </p:cNvSpPr>
          <p:nvPr>
            <p:ph type="body" sz="quarter" idx="11" hasCustomPrompt="1"/>
          </p:nvPr>
        </p:nvSpPr>
        <p:spPr>
          <a:xfrm>
            <a:off x="1943100" y="2590801"/>
            <a:ext cx="8296275" cy="571500"/>
          </a:xfrm>
        </p:spPr>
        <p:txBody>
          <a:bodyPr>
            <a:noAutofit/>
          </a:bodyPr>
          <a:lstStyle>
            <a:lvl1pPr marL="0" indent="0" algn="ctr">
              <a:lnSpc>
                <a:spcPct val="100000"/>
              </a:lnSpc>
              <a:spcBef>
                <a:spcPts val="0"/>
              </a:spcBef>
              <a:buNone/>
              <a:defRPr sz="3200">
                <a:solidFill>
                  <a:schemeClr val="bg1"/>
                </a:solidFill>
                <a:latin typeface="+mj-lt"/>
              </a:defRPr>
            </a:lvl1pPr>
          </a:lstStyle>
          <a:p>
            <a:pPr lvl="0"/>
            <a:r>
              <a:rPr lang="en-GB" dirty="0"/>
              <a:t>IMPACT SLIDE TEXT OVERLAY</a:t>
            </a:r>
          </a:p>
        </p:txBody>
      </p:sp>
    </p:spTree>
    <p:extLst>
      <p:ext uri="{BB962C8B-B14F-4D97-AF65-F5344CB8AC3E}">
        <p14:creationId xmlns:p14="http://schemas.microsoft.com/office/powerpoint/2010/main" val="271772531"/>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text boxes_existing imag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B77BA0D-1A1D-4A32-B1BB-E62F70CF54DB}"/>
              </a:ext>
            </a:extLst>
          </p:cNvPr>
          <p:cNvCxnSpPr>
            <a:cxnSpLocks/>
          </p:cNvCxnSpPr>
          <p:nvPr userDrawn="1"/>
        </p:nvCxnSpPr>
        <p:spPr>
          <a:xfrm>
            <a:off x="6096000" y="5109579"/>
            <a:ext cx="0" cy="1368425"/>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01326-598E-4E38-A48F-F34BBE97F08F}"/>
              </a:ext>
            </a:extLst>
          </p:cNvPr>
          <p:cNvCxnSpPr>
            <a:cxnSpLocks/>
          </p:cNvCxnSpPr>
          <p:nvPr userDrawn="1"/>
        </p:nvCxnSpPr>
        <p:spPr>
          <a:xfrm>
            <a:off x="3037056" y="5096795"/>
            <a:ext cx="0" cy="1368425"/>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6FCD42C-0FB1-474E-997F-6DDFD0241D9A}"/>
              </a:ext>
            </a:extLst>
          </p:cNvPr>
          <p:cNvCxnSpPr>
            <a:cxnSpLocks/>
          </p:cNvCxnSpPr>
          <p:nvPr userDrawn="1"/>
        </p:nvCxnSpPr>
        <p:spPr>
          <a:xfrm>
            <a:off x="9172682" y="5114108"/>
            <a:ext cx="0" cy="1363896"/>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5" name="Text Placeholder 4">
            <a:extLst>
              <a:ext uri="{FF2B5EF4-FFF2-40B4-BE49-F238E27FC236}">
                <a16:creationId xmlns:a16="http://schemas.microsoft.com/office/drawing/2014/main" id="{BE35C2B2-8F57-4AB0-A411-7DCDA87438C2}"/>
              </a:ext>
            </a:extLst>
          </p:cNvPr>
          <p:cNvSpPr>
            <a:spLocks noGrp="1"/>
          </p:cNvSpPr>
          <p:nvPr>
            <p:ph type="body" sz="quarter" idx="22" hasCustomPrompt="1"/>
          </p:nvPr>
        </p:nvSpPr>
        <p:spPr>
          <a:xfrm>
            <a:off x="0" y="5087909"/>
            <a:ext cx="3035301"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6" name="Text Placeholder 4">
            <a:extLst>
              <a:ext uri="{FF2B5EF4-FFF2-40B4-BE49-F238E27FC236}">
                <a16:creationId xmlns:a16="http://schemas.microsoft.com/office/drawing/2014/main" id="{0271E172-5A00-4CFE-BF2E-500E435DDACD}"/>
              </a:ext>
            </a:extLst>
          </p:cNvPr>
          <p:cNvSpPr>
            <a:spLocks noGrp="1"/>
          </p:cNvSpPr>
          <p:nvPr>
            <p:ph type="body" sz="quarter" idx="23" hasCustomPrompt="1"/>
          </p:nvPr>
        </p:nvSpPr>
        <p:spPr>
          <a:xfrm>
            <a:off x="3042864" y="5089054"/>
            <a:ext cx="3053136"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7" name="Text Placeholder 4">
            <a:extLst>
              <a:ext uri="{FF2B5EF4-FFF2-40B4-BE49-F238E27FC236}">
                <a16:creationId xmlns:a16="http://schemas.microsoft.com/office/drawing/2014/main" id="{BF76FB18-B5F5-42B1-A606-2BE30DF89CEB}"/>
              </a:ext>
            </a:extLst>
          </p:cNvPr>
          <p:cNvSpPr>
            <a:spLocks noGrp="1"/>
          </p:cNvSpPr>
          <p:nvPr>
            <p:ph type="body" sz="quarter" idx="24" hasCustomPrompt="1"/>
          </p:nvPr>
        </p:nvSpPr>
        <p:spPr>
          <a:xfrm>
            <a:off x="6111982" y="5087909"/>
            <a:ext cx="3053136"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8" name="Text Placeholder 4">
            <a:extLst>
              <a:ext uri="{FF2B5EF4-FFF2-40B4-BE49-F238E27FC236}">
                <a16:creationId xmlns:a16="http://schemas.microsoft.com/office/drawing/2014/main" id="{5DD65869-30CF-453B-90F3-7A7928B93660}"/>
              </a:ext>
            </a:extLst>
          </p:cNvPr>
          <p:cNvSpPr>
            <a:spLocks noGrp="1"/>
          </p:cNvSpPr>
          <p:nvPr>
            <p:ph type="body" sz="quarter" idx="25" hasCustomPrompt="1"/>
          </p:nvPr>
        </p:nvSpPr>
        <p:spPr>
          <a:xfrm>
            <a:off x="9172682" y="5082659"/>
            <a:ext cx="3013608" cy="923925"/>
          </a:xfrm>
        </p:spPr>
        <p:txBody>
          <a:bodyPr>
            <a:normAutofit/>
          </a:bodyPr>
          <a:lstStyle>
            <a:lvl1pPr marL="0" indent="0" algn="ctr">
              <a:lnSpc>
                <a:spcPct val="100000"/>
              </a:lnSpc>
              <a:spcBef>
                <a:spcPts val="0"/>
              </a:spcBef>
              <a:buNone/>
              <a:defRPr sz="1800"/>
            </a:lvl1pPr>
          </a:lstStyle>
          <a:p>
            <a:pPr lvl="0"/>
            <a:r>
              <a:rPr lang="en-GB" dirty="0"/>
              <a:t>Body text</a:t>
            </a:r>
          </a:p>
        </p:txBody>
      </p:sp>
      <p:pic>
        <p:nvPicPr>
          <p:cNvPr id="7" name="Picture 6">
            <a:extLst>
              <a:ext uri="{FF2B5EF4-FFF2-40B4-BE49-F238E27FC236}">
                <a16:creationId xmlns:a16="http://schemas.microsoft.com/office/drawing/2014/main" id="{3A2C9076-231B-4708-AF26-E2232B7C0F1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5494" b="14377"/>
          <a:stretch/>
        </p:blipFill>
        <p:spPr>
          <a:xfrm>
            <a:off x="-5710" y="0"/>
            <a:ext cx="12192000" cy="4797425"/>
          </a:xfrm>
          <a:prstGeom prst="rect">
            <a:avLst/>
          </a:prstGeom>
        </p:spPr>
      </p:pic>
      <p:sp>
        <p:nvSpPr>
          <p:cNvPr id="12" name="Text Placeholder 2">
            <a:extLst>
              <a:ext uri="{FF2B5EF4-FFF2-40B4-BE49-F238E27FC236}">
                <a16:creationId xmlns:a16="http://schemas.microsoft.com/office/drawing/2014/main" id="{1E72ED30-BA7D-444B-A681-1B694D53BE57}"/>
              </a:ext>
            </a:extLst>
          </p:cNvPr>
          <p:cNvSpPr>
            <a:spLocks noGrp="1"/>
          </p:cNvSpPr>
          <p:nvPr>
            <p:ph type="body" sz="quarter" idx="20" hasCustomPrompt="1"/>
          </p:nvPr>
        </p:nvSpPr>
        <p:spPr>
          <a:xfrm>
            <a:off x="1239229" y="1456644"/>
            <a:ext cx="9715500" cy="703943"/>
          </a:xfrm>
          <a:prstGeom prst="rect">
            <a:avLst/>
          </a:prstGeom>
        </p:spPr>
        <p:txBody>
          <a:bodyPr/>
          <a:lstStyle>
            <a:lvl1pPr marL="0" indent="0" algn="ctr">
              <a:lnSpc>
                <a:spcPct val="100000"/>
              </a:lnSpc>
              <a:spcBef>
                <a:spcPts val="0"/>
              </a:spcBef>
              <a:buNone/>
              <a:defRPr sz="3200">
                <a:solidFill>
                  <a:schemeClr val="bg1"/>
                </a:solidFill>
                <a:latin typeface="+mj-lt"/>
              </a:defRPr>
            </a:lvl1pPr>
          </a:lstStyle>
          <a:p>
            <a:pPr lvl="0"/>
            <a:r>
              <a:rPr lang="en-GB" dirty="0"/>
              <a:t>Text overlay</a:t>
            </a:r>
          </a:p>
        </p:txBody>
      </p:sp>
    </p:spTree>
    <p:extLst>
      <p:ext uri="{BB962C8B-B14F-4D97-AF65-F5344CB8AC3E}">
        <p14:creationId xmlns:p14="http://schemas.microsoft.com/office/powerpoint/2010/main" val="3629446557"/>
      </p:ext>
    </p:extLst>
  </p:cSld>
  <p:clrMapOvr>
    <a:masterClrMapping/>
  </p:clrMapOvr>
  <p:extLst mod="1">
    <p:ext uri="{DCECCB84-F9BA-43D5-87BE-67443E8EF086}">
      <p15:sldGuideLst xmlns:p15="http://schemas.microsoft.com/office/powerpoint/2012/main">
        <p15:guide id="1" orient="horz" pos="913">
          <p15:clr>
            <a:srgbClr val="FBAE40"/>
          </p15:clr>
        </p15:guide>
        <p15:guide id="2" pos="5768">
          <p15:clr>
            <a:srgbClr val="FBAE40"/>
          </p15:clr>
        </p15:guide>
        <p15:guide id="3" orient="horz" pos="3203">
          <p15:clr>
            <a:srgbClr val="FBAE40"/>
          </p15:clr>
        </p15:guide>
        <p15:guide id="4" pos="3840">
          <p15:clr>
            <a:srgbClr val="FBAE40"/>
          </p15:clr>
        </p15:guide>
        <p15:guide id="5" orient="horz" pos="3022">
          <p15:clr>
            <a:srgbClr val="FBAE40"/>
          </p15:clr>
        </p15:guide>
        <p15:guide id="6" orient="horz" pos="4065">
          <p15:clr>
            <a:srgbClr val="FBAE40"/>
          </p15:clr>
        </p15:guide>
        <p15:guide id="7" pos="960">
          <p15:clr>
            <a:srgbClr val="FBAE40"/>
          </p15:clr>
        </p15:guide>
        <p15:guide id="8" pos="6720">
          <p15:clr>
            <a:srgbClr val="FBAE40"/>
          </p15:clr>
        </p15:guide>
        <p15:guide id="9" pos="1912">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 text boxes_existing im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1CEB091-D0FA-47E4-91F1-968C4680EA5B}"/>
              </a:ext>
            </a:extLst>
          </p:cNvPr>
          <p:cNvSpPr/>
          <p:nvPr userDrawn="1"/>
        </p:nvSpPr>
        <p:spPr>
          <a:xfrm>
            <a:off x="895706" y="1668383"/>
            <a:ext cx="10603789" cy="2431435"/>
          </a:xfrm>
          <a:prstGeom prst="rect">
            <a:avLst/>
          </a:prstGeom>
        </p:spPr>
        <p:txBody>
          <a:bodyPr wrap="square">
            <a:spAutoFit/>
          </a:bodyPr>
          <a:lstStyle/>
          <a:p>
            <a:pPr algn="ctr"/>
            <a:r>
              <a:rPr lang="en-GB" sz="3200" dirty="0">
                <a:solidFill>
                  <a:prstClr val="white"/>
                </a:solidFill>
                <a:latin typeface="Arial" panose="020B0604020202020204" pitchFamily="34" charset="0"/>
                <a:cs typeface="Arial" panose="020B0604020202020204" pitchFamily="34" charset="0"/>
              </a:rPr>
              <a:t>Tessella</a:t>
            </a:r>
          </a:p>
          <a:p>
            <a:pPr algn="ctr"/>
            <a:endParaRPr lang="en-GB" sz="3200" dirty="0">
              <a:solidFill>
                <a:prstClr val="white"/>
              </a:solidFill>
              <a:latin typeface="Arial" panose="020B0604020202020204" pitchFamily="34" charset="0"/>
              <a:cs typeface="Arial" panose="020B0604020202020204" pitchFamily="34" charset="0"/>
            </a:endParaRPr>
          </a:p>
          <a:p>
            <a:pPr algn="ctr"/>
            <a:r>
              <a:rPr lang="en-GB" sz="2400" dirty="0">
                <a:solidFill>
                  <a:prstClr val="white"/>
                </a:solidFill>
                <a:latin typeface="Arial" panose="020B0604020202020204" pitchFamily="34" charset="0"/>
                <a:cs typeface="Arial" panose="020B0604020202020204" pitchFamily="34" charset="0"/>
              </a:rPr>
              <a:t>international data science, analytics and AI technology consulting services provider</a:t>
            </a:r>
          </a:p>
          <a:p>
            <a:pPr algn="ctr"/>
            <a:endParaRPr lang="en-GB" sz="2400" dirty="0">
              <a:solidFill>
                <a:prstClr val="white"/>
              </a:solidFill>
              <a:latin typeface="Arial" panose="020B0604020202020204" pitchFamily="34" charset="0"/>
              <a:cs typeface="Arial" panose="020B0604020202020204" pitchFamily="34" charset="0"/>
            </a:endParaRPr>
          </a:p>
          <a:p>
            <a:pPr algn="ctr"/>
            <a:endParaRPr lang="en-GB" sz="1600" dirty="0">
              <a:solidFill>
                <a:prstClr val="white"/>
              </a:solidFill>
              <a:latin typeface="Arial" panose="020B0604020202020204" pitchFamily="34" charset="0"/>
              <a:cs typeface="Arial" panose="020B0604020202020204" pitchFamily="34" charset="0"/>
            </a:endParaRPr>
          </a:p>
        </p:txBody>
      </p:sp>
      <p:cxnSp>
        <p:nvCxnSpPr>
          <p:cNvPr id="10" name="Straight Connector 9">
            <a:extLst>
              <a:ext uri="{FF2B5EF4-FFF2-40B4-BE49-F238E27FC236}">
                <a16:creationId xmlns:a16="http://schemas.microsoft.com/office/drawing/2014/main" id="{1B77BA0D-1A1D-4A32-B1BB-E62F70CF54DB}"/>
              </a:ext>
            </a:extLst>
          </p:cNvPr>
          <p:cNvCxnSpPr/>
          <p:nvPr userDrawn="1"/>
        </p:nvCxnSpPr>
        <p:spPr>
          <a:xfrm>
            <a:off x="4068009" y="5084763"/>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6FCD42C-0FB1-474E-997F-6DDFD0241D9A}"/>
              </a:ext>
            </a:extLst>
          </p:cNvPr>
          <p:cNvCxnSpPr/>
          <p:nvPr userDrawn="1"/>
        </p:nvCxnSpPr>
        <p:spPr>
          <a:xfrm>
            <a:off x="8141940" y="5089292"/>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F4AD4FA4-2E1B-49C6-8235-1FBB65473B75}"/>
              </a:ext>
            </a:extLst>
          </p:cNvPr>
          <p:cNvSpPr>
            <a:spLocks noGrp="1"/>
          </p:cNvSpPr>
          <p:nvPr>
            <p:ph type="body" sz="quarter" idx="22" hasCustomPrompt="1"/>
          </p:nvPr>
        </p:nvSpPr>
        <p:spPr>
          <a:xfrm>
            <a:off x="-1" y="5094288"/>
            <a:ext cx="4064400" cy="961200"/>
          </a:xfrm>
        </p:spPr>
        <p:txBody>
          <a:bodyPr/>
          <a:lstStyle>
            <a:lvl1pPr marL="0" indent="0" algn="ctr">
              <a:lnSpc>
                <a:spcPct val="100000"/>
              </a:lnSpc>
              <a:spcBef>
                <a:spcPts val="0"/>
              </a:spcBef>
              <a:buNone/>
              <a:defRPr sz="1800"/>
            </a:lvl1pPr>
          </a:lstStyle>
          <a:p>
            <a:pPr lvl="0"/>
            <a:r>
              <a:rPr lang="en-GB" dirty="0"/>
              <a:t>Body text</a:t>
            </a:r>
          </a:p>
        </p:txBody>
      </p:sp>
      <p:sp>
        <p:nvSpPr>
          <p:cNvPr id="13" name="Text Placeholder 3">
            <a:extLst>
              <a:ext uri="{FF2B5EF4-FFF2-40B4-BE49-F238E27FC236}">
                <a16:creationId xmlns:a16="http://schemas.microsoft.com/office/drawing/2014/main" id="{36A287FD-CD6B-4F25-8BDF-F903D59010C6}"/>
              </a:ext>
            </a:extLst>
          </p:cNvPr>
          <p:cNvSpPr>
            <a:spLocks noGrp="1"/>
          </p:cNvSpPr>
          <p:nvPr>
            <p:ph type="body" sz="quarter" idx="23" hasCustomPrompt="1"/>
          </p:nvPr>
        </p:nvSpPr>
        <p:spPr>
          <a:xfrm>
            <a:off x="4078642" y="5088341"/>
            <a:ext cx="4064400" cy="961200"/>
          </a:xfrm>
        </p:spPr>
        <p:txBody>
          <a:bodyPr/>
          <a:lstStyle>
            <a:lvl1pPr marL="0" indent="0" algn="ctr">
              <a:lnSpc>
                <a:spcPct val="100000"/>
              </a:lnSpc>
              <a:spcBef>
                <a:spcPts val="0"/>
              </a:spcBef>
              <a:buNone/>
              <a:defRPr sz="1800"/>
            </a:lvl1pPr>
          </a:lstStyle>
          <a:p>
            <a:pPr lvl="0"/>
            <a:r>
              <a:rPr lang="en-GB" dirty="0"/>
              <a:t>Body text</a:t>
            </a:r>
          </a:p>
        </p:txBody>
      </p:sp>
      <p:sp>
        <p:nvSpPr>
          <p:cNvPr id="17" name="Text Placeholder 3">
            <a:extLst>
              <a:ext uri="{FF2B5EF4-FFF2-40B4-BE49-F238E27FC236}">
                <a16:creationId xmlns:a16="http://schemas.microsoft.com/office/drawing/2014/main" id="{5B3BF6C0-F946-488A-9B15-F70FF6401238}"/>
              </a:ext>
            </a:extLst>
          </p:cNvPr>
          <p:cNvSpPr>
            <a:spLocks noGrp="1"/>
          </p:cNvSpPr>
          <p:nvPr>
            <p:ph type="body" sz="quarter" idx="24" hasCustomPrompt="1"/>
          </p:nvPr>
        </p:nvSpPr>
        <p:spPr>
          <a:xfrm>
            <a:off x="8141940" y="5089938"/>
            <a:ext cx="4050060" cy="961200"/>
          </a:xfrm>
        </p:spPr>
        <p:txBody>
          <a:bodyPr/>
          <a:lstStyle>
            <a:lvl1pPr marL="0" indent="0" algn="ctr">
              <a:lnSpc>
                <a:spcPct val="100000"/>
              </a:lnSpc>
              <a:spcBef>
                <a:spcPts val="0"/>
              </a:spcBef>
              <a:buNone/>
              <a:defRPr sz="1800"/>
            </a:lvl1pPr>
          </a:lstStyle>
          <a:p>
            <a:pPr lvl="0"/>
            <a:r>
              <a:rPr lang="en-GB" dirty="0"/>
              <a:t>Body text</a:t>
            </a:r>
          </a:p>
        </p:txBody>
      </p:sp>
      <p:pic>
        <p:nvPicPr>
          <p:cNvPr id="3" name="Picture 2">
            <a:extLst>
              <a:ext uri="{FF2B5EF4-FFF2-40B4-BE49-F238E27FC236}">
                <a16:creationId xmlns:a16="http://schemas.microsoft.com/office/drawing/2014/main" id="{6662EB24-17B4-4126-8F59-24004554EB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2000" cy="4790366"/>
          </a:xfrm>
          <a:prstGeom prst="rect">
            <a:avLst/>
          </a:prstGeom>
        </p:spPr>
      </p:pic>
      <p:sp>
        <p:nvSpPr>
          <p:cNvPr id="14" name="Text Placeholder 2">
            <a:extLst>
              <a:ext uri="{FF2B5EF4-FFF2-40B4-BE49-F238E27FC236}">
                <a16:creationId xmlns:a16="http://schemas.microsoft.com/office/drawing/2014/main" id="{F3CF0DBD-CF9B-4B92-BD93-07039F0AD5DE}"/>
              </a:ext>
            </a:extLst>
          </p:cNvPr>
          <p:cNvSpPr>
            <a:spLocks noGrp="1"/>
          </p:cNvSpPr>
          <p:nvPr>
            <p:ph type="body" sz="quarter" idx="20" hasCustomPrompt="1"/>
          </p:nvPr>
        </p:nvSpPr>
        <p:spPr>
          <a:xfrm>
            <a:off x="1239229" y="1456644"/>
            <a:ext cx="9715500" cy="703943"/>
          </a:xfrm>
          <a:prstGeom prst="rect">
            <a:avLst/>
          </a:prstGeom>
        </p:spPr>
        <p:txBody>
          <a:bodyPr/>
          <a:lstStyle>
            <a:lvl1pPr marL="0" indent="0" algn="ctr">
              <a:lnSpc>
                <a:spcPct val="100000"/>
              </a:lnSpc>
              <a:spcBef>
                <a:spcPts val="0"/>
              </a:spcBef>
              <a:buNone/>
              <a:defRPr sz="3200">
                <a:solidFill>
                  <a:schemeClr val="bg1"/>
                </a:solidFill>
                <a:latin typeface="+mj-lt"/>
              </a:defRPr>
            </a:lvl1pPr>
          </a:lstStyle>
          <a:p>
            <a:pPr lvl="0"/>
            <a:r>
              <a:rPr lang="en-GB" dirty="0"/>
              <a:t>Text overlay</a:t>
            </a:r>
          </a:p>
        </p:txBody>
      </p:sp>
    </p:spTree>
    <p:extLst>
      <p:ext uri="{BB962C8B-B14F-4D97-AF65-F5344CB8AC3E}">
        <p14:creationId xmlns:p14="http://schemas.microsoft.com/office/powerpoint/2010/main" val="1126215641"/>
      </p:ext>
    </p:extLst>
  </p:cSld>
  <p:clrMapOvr>
    <a:masterClrMapping/>
  </p:clrMapOvr>
  <p:extLst mod="1">
    <p:ext uri="{DCECCB84-F9BA-43D5-87BE-67443E8EF086}">
      <p15:sldGuideLst xmlns:p15="http://schemas.microsoft.com/office/powerpoint/2012/main">
        <p15:guide id="1" orient="horz" pos="913">
          <p15:clr>
            <a:srgbClr val="FBAE40"/>
          </p15:clr>
        </p15:guide>
        <p15:guide id="2" pos="5654">
          <p15:clr>
            <a:srgbClr val="FBAE40"/>
          </p15:clr>
        </p15:guide>
        <p15:guide id="3" orient="horz" pos="3203">
          <p15:clr>
            <a:srgbClr val="FBAE40"/>
          </p15:clr>
        </p15:guide>
        <p15:guide id="4" pos="3840">
          <p15:clr>
            <a:srgbClr val="FBAE40"/>
          </p15:clr>
        </p15:guide>
        <p15:guide id="5" orient="horz" pos="3521">
          <p15:clr>
            <a:srgbClr val="FBAE40"/>
          </p15:clr>
        </p15:guide>
        <p15:guide id="6" orient="horz" pos="3022">
          <p15:clr>
            <a:srgbClr val="FBAE40"/>
          </p15:clr>
        </p15:guide>
        <p15:guide id="7" pos="202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 text boxes_existing image">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CB896A9-032D-4821-8AA0-4166510359A9}"/>
              </a:ext>
            </a:extLst>
          </p:cNvPr>
          <p:cNvCxnSpPr/>
          <p:nvPr userDrawn="1"/>
        </p:nvCxnSpPr>
        <p:spPr>
          <a:xfrm>
            <a:off x="6102684" y="5084763"/>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68018A67-CDC5-4854-9E1B-5CBE4476C81F}"/>
              </a:ext>
            </a:extLst>
          </p:cNvPr>
          <p:cNvSpPr>
            <a:spLocks noGrp="1"/>
          </p:cNvSpPr>
          <p:nvPr>
            <p:ph type="body" sz="quarter" idx="16" hasCustomPrompt="1"/>
          </p:nvPr>
        </p:nvSpPr>
        <p:spPr>
          <a:xfrm>
            <a:off x="0" y="5049838"/>
            <a:ext cx="6089650" cy="998537"/>
          </a:xfrm>
        </p:spPr>
        <p:txBody>
          <a:bodyPr/>
          <a:lstStyle>
            <a:lvl1pPr marL="0" indent="0" algn="ctr">
              <a:lnSpc>
                <a:spcPct val="100000"/>
              </a:lnSpc>
              <a:spcBef>
                <a:spcPts val="0"/>
              </a:spcBef>
              <a:buNone/>
              <a:defRPr sz="1800"/>
            </a:lvl1pPr>
          </a:lstStyle>
          <a:p>
            <a:pPr lvl="0"/>
            <a:r>
              <a:rPr lang="en-GB" dirty="0"/>
              <a:t>Body text</a:t>
            </a:r>
          </a:p>
        </p:txBody>
      </p:sp>
      <p:sp>
        <p:nvSpPr>
          <p:cNvPr id="10" name="Text Placeholder 2">
            <a:extLst>
              <a:ext uri="{FF2B5EF4-FFF2-40B4-BE49-F238E27FC236}">
                <a16:creationId xmlns:a16="http://schemas.microsoft.com/office/drawing/2014/main" id="{24344A89-4C14-4D25-86BB-8DFBD9CB33D4}"/>
              </a:ext>
            </a:extLst>
          </p:cNvPr>
          <p:cNvSpPr>
            <a:spLocks noGrp="1"/>
          </p:cNvSpPr>
          <p:nvPr>
            <p:ph type="body" sz="quarter" idx="17" hasCustomPrompt="1"/>
          </p:nvPr>
        </p:nvSpPr>
        <p:spPr>
          <a:xfrm>
            <a:off x="6108700" y="5057776"/>
            <a:ext cx="6089650" cy="998537"/>
          </a:xfrm>
        </p:spPr>
        <p:txBody>
          <a:bodyPr/>
          <a:lstStyle>
            <a:lvl1pPr marL="0" indent="0" algn="ctr">
              <a:lnSpc>
                <a:spcPct val="100000"/>
              </a:lnSpc>
              <a:spcBef>
                <a:spcPts val="0"/>
              </a:spcBef>
              <a:buNone/>
              <a:defRPr sz="1800"/>
            </a:lvl1pPr>
          </a:lstStyle>
          <a:p>
            <a:pPr lvl="0"/>
            <a:r>
              <a:rPr lang="en-GB" dirty="0"/>
              <a:t>Body text</a:t>
            </a:r>
          </a:p>
        </p:txBody>
      </p:sp>
      <p:pic>
        <p:nvPicPr>
          <p:cNvPr id="9" name="Picture 8">
            <a:extLst>
              <a:ext uri="{FF2B5EF4-FFF2-40B4-BE49-F238E27FC236}">
                <a16:creationId xmlns:a16="http://schemas.microsoft.com/office/drawing/2014/main" id="{5A2B0383-39C6-40ED-8BAB-D37917BDE4EE}"/>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b="21356"/>
          <a:stretch/>
        </p:blipFill>
        <p:spPr>
          <a:xfrm>
            <a:off x="-21265" y="-31898"/>
            <a:ext cx="12219615" cy="4829323"/>
          </a:xfrm>
          <a:prstGeom prst="rect">
            <a:avLst/>
          </a:prstGeom>
        </p:spPr>
      </p:pic>
      <p:sp>
        <p:nvSpPr>
          <p:cNvPr id="13" name="Text Placeholder 2">
            <a:extLst>
              <a:ext uri="{FF2B5EF4-FFF2-40B4-BE49-F238E27FC236}">
                <a16:creationId xmlns:a16="http://schemas.microsoft.com/office/drawing/2014/main" id="{880EFD14-8021-406C-B3C9-45ECEC2CAD14}"/>
              </a:ext>
            </a:extLst>
          </p:cNvPr>
          <p:cNvSpPr>
            <a:spLocks noGrp="1"/>
          </p:cNvSpPr>
          <p:nvPr>
            <p:ph type="body" sz="quarter" idx="20" hasCustomPrompt="1"/>
          </p:nvPr>
        </p:nvSpPr>
        <p:spPr>
          <a:xfrm>
            <a:off x="1239229" y="1457306"/>
            <a:ext cx="9715500" cy="703943"/>
          </a:xfrm>
          <a:prstGeom prst="rect">
            <a:avLst/>
          </a:prstGeom>
        </p:spPr>
        <p:txBody>
          <a:bodyPr/>
          <a:lstStyle>
            <a:lvl1pPr marL="0" indent="0" algn="ctr">
              <a:lnSpc>
                <a:spcPct val="100000"/>
              </a:lnSpc>
              <a:spcBef>
                <a:spcPts val="0"/>
              </a:spcBef>
              <a:buNone/>
              <a:defRPr sz="3200">
                <a:solidFill>
                  <a:schemeClr val="bg1"/>
                </a:solidFill>
                <a:latin typeface="+mj-lt"/>
              </a:defRPr>
            </a:lvl1pPr>
          </a:lstStyle>
          <a:p>
            <a:pPr lvl="0"/>
            <a:r>
              <a:rPr lang="en-GB" dirty="0"/>
              <a:t>Text overlay</a:t>
            </a:r>
          </a:p>
        </p:txBody>
      </p:sp>
    </p:spTree>
    <p:extLst>
      <p:ext uri="{BB962C8B-B14F-4D97-AF65-F5344CB8AC3E}">
        <p14:creationId xmlns:p14="http://schemas.microsoft.com/office/powerpoint/2010/main" val="1989704766"/>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orient="horz" pos="3022">
          <p15:clr>
            <a:srgbClr val="FBAE40"/>
          </p15:clr>
        </p15:guide>
        <p15:guide id="4" orient="horz" pos="3181">
          <p15:clr>
            <a:srgbClr val="FBAE40"/>
          </p15:clr>
        </p15:guide>
        <p15:guide id="5" orient="horz" pos="3521">
          <p15:clr>
            <a:srgbClr val="FBAE40"/>
          </p15:clr>
        </p15:guide>
        <p15:guide id="6" orient="horz" pos="913"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_input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EFAAC31-D9E1-4EBB-B22E-5BEED103F61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10850" y="6005848"/>
            <a:ext cx="1581150" cy="852151"/>
          </a:xfrm>
          <a:prstGeom prst="rect">
            <a:avLst/>
          </a:prstGeom>
        </p:spPr>
      </p:pic>
      <p:sp>
        <p:nvSpPr>
          <p:cNvPr id="13" name="Text Placeholder 12">
            <a:extLst>
              <a:ext uri="{FF2B5EF4-FFF2-40B4-BE49-F238E27FC236}">
                <a16:creationId xmlns:a16="http://schemas.microsoft.com/office/drawing/2014/main" id="{728356A2-18EA-4DC3-9BDA-73035FE6F5B5}"/>
              </a:ext>
            </a:extLst>
          </p:cNvPr>
          <p:cNvSpPr>
            <a:spLocks noGrp="1"/>
          </p:cNvSpPr>
          <p:nvPr>
            <p:ph type="body" sz="quarter" idx="10" hasCustomPrompt="1"/>
          </p:nvPr>
        </p:nvSpPr>
        <p:spPr>
          <a:xfrm>
            <a:off x="8061325" y="628650"/>
            <a:ext cx="4130675" cy="1514475"/>
          </a:xfrm>
          <a:prstGeom prst="rect">
            <a:avLst/>
          </a:prstGeom>
        </p:spPr>
        <p:txBody>
          <a:bodyPr>
            <a:noAutofit/>
          </a:bodyPr>
          <a:lstStyle>
            <a:lvl1pPr marL="0" indent="0">
              <a:lnSpc>
                <a:spcPct val="100000"/>
              </a:lnSpc>
              <a:spcBef>
                <a:spcPts val="0"/>
              </a:spcBef>
              <a:buNone/>
              <a:defRPr lang="en-GB" sz="3200" kern="1200" baseline="0" dirty="0">
                <a:solidFill>
                  <a:srgbClr val="005288"/>
                </a:solidFill>
                <a:latin typeface="+mj-lt"/>
                <a:ea typeface="+mn-ea"/>
                <a:cs typeface="Arial" panose="020B0604020202020204" pitchFamily="34" charset="0"/>
              </a:defRPr>
            </a:lvl1pPr>
          </a:lstStyle>
          <a:p>
            <a:pPr lvl="0"/>
            <a:r>
              <a:rPr lang="en-US" dirty="0"/>
              <a:t>Presentation title</a:t>
            </a:r>
            <a:endParaRPr lang="en-GB" dirty="0"/>
          </a:p>
        </p:txBody>
      </p:sp>
      <p:sp>
        <p:nvSpPr>
          <p:cNvPr id="17" name="Text Placeholder 16">
            <a:extLst>
              <a:ext uri="{FF2B5EF4-FFF2-40B4-BE49-F238E27FC236}">
                <a16:creationId xmlns:a16="http://schemas.microsoft.com/office/drawing/2014/main" id="{2B0FF390-44C5-49AD-8AF5-CD67D78B8E5B}"/>
              </a:ext>
            </a:extLst>
          </p:cNvPr>
          <p:cNvSpPr>
            <a:spLocks noGrp="1"/>
          </p:cNvSpPr>
          <p:nvPr>
            <p:ph type="body" sz="quarter" idx="12" hasCustomPrompt="1"/>
          </p:nvPr>
        </p:nvSpPr>
        <p:spPr>
          <a:xfrm>
            <a:off x="8061325" y="2371725"/>
            <a:ext cx="4130675" cy="1400175"/>
          </a:xfrm>
          <a:prstGeom prst="rect">
            <a:avLst/>
          </a:prstGeom>
        </p:spPr>
        <p:txBody>
          <a:bodyPr/>
          <a:lstStyle>
            <a:lvl1pPr marL="0" indent="0">
              <a:lnSpc>
                <a:spcPct val="100000"/>
              </a:lnSpc>
              <a:spcBef>
                <a:spcPts val="600"/>
              </a:spcBef>
              <a:buNone/>
              <a:defRPr sz="2000">
                <a:solidFill>
                  <a:srgbClr val="6CAEDF"/>
                </a:solidFill>
                <a:latin typeface="+mj-lt"/>
                <a:cs typeface="Arial" panose="020B0604020202020204" pitchFamily="34" charset="0"/>
              </a:defRPr>
            </a:lvl1pPr>
          </a:lstStyle>
          <a:p>
            <a:pPr lvl="0"/>
            <a:r>
              <a:rPr lang="en-US" dirty="0"/>
              <a:t>Presenter name</a:t>
            </a:r>
          </a:p>
          <a:p>
            <a:pPr lvl="0"/>
            <a:r>
              <a:rPr lang="en-US" dirty="0"/>
              <a:t>Title</a:t>
            </a:r>
          </a:p>
          <a:p>
            <a:pPr lvl="0"/>
            <a:r>
              <a:rPr lang="en-US" dirty="0"/>
              <a:t>Date</a:t>
            </a:r>
            <a:endParaRPr lang="en-GB" dirty="0"/>
          </a:p>
        </p:txBody>
      </p:sp>
      <p:sp>
        <p:nvSpPr>
          <p:cNvPr id="4" name="Picture Placeholder 3">
            <a:extLst>
              <a:ext uri="{FF2B5EF4-FFF2-40B4-BE49-F238E27FC236}">
                <a16:creationId xmlns:a16="http://schemas.microsoft.com/office/drawing/2014/main" id="{75F065A3-4057-48BB-99D1-B49B29F62C01}"/>
              </a:ext>
            </a:extLst>
          </p:cNvPr>
          <p:cNvSpPr>
            <a:spLocks noGrp="1"/>
          </p:cNvSpPr>
          <p:nvPr>
            <p:ph type="pic" sz="quarter" idx="13"/>
          </p:nvPr>
        </p:nvSpPr>
        <p:spPr>
          <a:xfrm>
            <a:off x="9144" y="0"/>
            <a:ext cx="7788275" cy="6858000"/>
          </a:xfrm>
        </p:spPr>
        <p:txBody>
          <a:bodyPr/>
          <a:lstStyle>
            <a:lvl1pPr>
              <a:defRPr>
                <a:solidFill>
                  <a:srgbClr val="005288"/>
                </a:solidFill>
              </a:defRPr>
            </a:lvl1pPr>
          </a:lstStyle>
          <a:p>
            <a:r>
              <a:rPr lang="en-US"/>
              <a:t>Click icon to add picture</a:t>
            </a:r>
            <a:endParaRPr lang="en-GB" dirty="0"/>
          </a:p>
        </p:txBody>
      </p:sp>
      <p:sp>
        <p:nvSpPr>
          <p:cNvPr id="15" name="Text Placeholder 14">
            <a:extLst>
              <a:ext uri="{FF2B5EF4-FFF2-40B4-BE49-F238E27FC236}">
                <a16:creationId xmlns:a16="http://schemas.microsoft.com/office/drawing/2014/main" id="{584E4F75-2345-4CA9-9B08-9602754519C2}"/>
              </a:ext>
            </a:extLst>
          </p:cNvPr>
          <p:cNvSpPr>
            <a:spLocks noGrp="1"/>
          </p:cNvSpPr>
          <p:nvPr>
            <p:ph type="body" sz="quarter" idx="11" hasCustomPrompt="1"/>
          </p:nvPr>
        </p:nvSpPr>
        <p:spPr>
          <a:xfrm>
            <a:off x="0" y="2636912"/>
            <a:ext cx="7788275" cy="576064"/>
          </a:xfrm>
          <a:prstGeom prst="rect">
            <a:avLst/>
          </a:prstGeom>
        </p:spPr>
        <p:txBody>
          <a:bodyPr>
            <a:noAutofit/>
          </a:bodyPr>
          <a:lstStyle>
            <a:lvl1pPr marL="0" indent="0" algn="ctr">
              <a:lnSpc>
                <a:spcPct val="100000"/>
              </a:lnSpc>
              <a:spcBef>
                <a:spcPts val="0"/>
              </a:spcBef>
              <a:buNone/>
              <a:defRPr sz="4200" b="1">
                <a:solidFill>
                  <a:srgbClr val="005288"/>
                </a:solidFill>
                <a:latin typeface="Arial" panose="020B0604020202020204" pitchFamily="34" charset="0"/>
                <a:cs typeface="Arial" panose="020B0604020202020204" pitchFamily="34" charset="0"/>
              </a:defRPr>
            </a:lvl1pPr>
          </a:lstStyle>
          <a:p>
            <a:pPr lvl="0"/>
            <a:r>
              <a:rPr lang="en-US" dirty="0"/>
              <a:t>Client Name</a:t>
            </a:r>
            <a:endParaRPr lang="en-GB" dirty="0"/>
          </a:p>
        </p:txBody>
      </p:sp>
    </p:spTree>
    <p:extLst>
      <p:ext uri="{BB962C8B-B14F-4D97-AF65-F5344CB8AC3E}">
        <p14:creationId xmlns:p14="http://schemas.microsoft.com/office/powerpoint/2010/main" val="21330398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50/50 text/input image - vertical">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DB95EE-B70C-400B-95AC-08D5E409AA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08904" y="6004800"/>
            <a:ext cx="1583096" cy="853200"/>
          </a:xfrm>
          <a:prstGeom prst="rect">
            <a:avLst/>
          </a:prstGeom>
        </p:spPr>
      </p:pic>
      <p:sp>
        <p:nvSpPr>
          <p:cNvPr id="7" name="Picture Placeholder 6">
            <a:extLst>
              <a:ext uri="{FF2B5EF4-FFF2-40B4-BE49-F238E27FC236}">
                <a16:creationId xmlns:a16="http://schemas.microsoft.com/office/drawing/2014/main" id="{0C924C0A-3ACC-4862-81A3-42EC559E8BB0}"/>
              </a:ext>
            </a:extLst>
          </p:cNvPr>
          <p:cNvSpPr>
            <a:spLocks noGrp="1"/>
          </p:cNvSpPr>
          <p:nvPr>
            <p:ph type="pic" sz="quarter" idx="10" hasCustomPrompt="1"/>
          </p:nvPr>
        </p:nvSpPr>
        <p:spPr>
          <a:xfrm>
            <a:off x="6096000" y="1"/>
            <a:ext cx="6096000" cy="6858000"/>
          </a:xfrm>
        </p:spPr>
        <p:txBody>
          <a:bodyPr/>
          <a:lstStyle>
            <a:lvl1pPr>
              <a:defRPr/>
            </a:lvl1pPr>
          </a:lstStyle>
          <a:p>
            <a:r>
              <a:rPr lang="en-GB" dirty="0"/>
              <a:t>Click icon to add picture. Insert blue or white logo from Image file. Ensure logo is placed in front of the image.</a:t>
            </a:r>
          </a:p>
          <a:p>
            <a:endParaRPr lang="en-GB" dirty="0"/>
          </a:p>
          <a:p>
            <a:endParaRPr lang="en-GB" dirty="0"/>
          </a:p>
        </p:txBody>
      </p:sp>
      <p:sp>
        <p:nvSpPr>
          <p:cNvPr id="8" name="Text Placeholder 13">
            <a:extLst>
              <a:ext uri="{FF2B5EF4-FFF2-40B4-BE49-F238E27FC236}">
                <a16:creationId xmlns:a16="http://schemas.microsoft.com/office/drawing/2014/main" id="{342F5C38-FC09-414E-B20B-E81F3AD50ED8}"/>
              </a:ext>
            </a:extLst>
          </p:cNvPr>
          <p:cNvSpPr>
            <a:spLocks noGrp="1"/>
          </p:cNvSpPr>
          <p:nvPr>
            <p:ph type="body" sz="quarter" idx="11"/>
          </p:nvPr>
        </p:nvSpPr>
        <p:spPr>
          <a:xfrm>
            <a:off x="333375" y="1060450"/>
            <a:ext cx="5170117" cy="4878388"/>
          </a:xfrm>
        </p:spPr>
        <p:txBody>
          <a:bodyPr/>
          <a:lstStyle>
            <a:lvl1pPr>
              <a:spcBef>
                <a:spcPts val="600"/>
              </a:spcBef>
              <a:defRPr>
                <a:solidFill>
                  <a:srgbClr val="005288"/>
                </a:solidFill>
              </a:defRPr>
            </a:lvl1pPr>
            <a:lvl2pPr>
              <a:spcBef>
                <a:spcPts val="600"/>
              </a:spcBef>
              <a:defRPr>
                <a:solidFill>
                  <a:srgbClr val="005288"/>
                </a:solidFill>
              </a:defRPr>
            </a:lvl2pPr>
            <a:lvl3pPr>
              <a:spcBef>
                <a:spcPts val="600"/>
              </a:spcBef>
              <a:defRPr>
                <a:solidFill>
                  <a:srgbClr val="005288"/>
                </a:solidFill>
              </a:defRPr>
            </a:lvl3pPr>
            <a:lvl4pPr>
              <a:spcBef>
                <a:spcPts val="600"/>
              </a:spcBef>
              <a:defRPr>
                <a:solidFill>
                  <a:srgbClr val="005288"/>
                </a:solidFill>
              </a:defRPr>
            </a:lvl4pPr>
            <a:lvl5pPr>
              <a:lnSpc>
                <a:spcPct val="100000"/>
              </a:lnSpc>
              <a:spcBef>
                <a:spcPts val="600"/>
              </a:spcBef>
              <a:defRPr>
                <a:solidFill>
                  <a:srgbClr val="005288"/>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11">
            <a:extLst>
              <a:ext uri="{FF2B5EF4-FFF2-40B4-BE49-F238E27FC236}">
                <a16:creationId xmlns:a16="http://schemas.microsoft.com/office/drawing/2014/main" id="{CBEBB677-4835-4843-9194-A50F5C0715A3}"/>
              </a:ext>
            </a:extLst>
          </p:cNvPr>
          <p:cNvSpPr>
            <a:spLocks noGrp="1"/>
          </p:cNvSpPr>
          <p:nvPr>
            <p:ph type="body" sz="quarter" idx="12" hasCustomPrompt="1"/>
          </p:nvPr>
        </p:nvSpPr>
        <p:spPr>
          <a:xfrm>
            <a:off x="333375" y="179388"/>
            <a:ext cx="5170118" cy="726466"/>
          </a:xfrm>
        </p:spPr>
        <p:txBody>
          <a:bodyPr>
            <a:noAutofit/>
          </a:bodyPr>
          <a:lstStyle>
            <a:lvl1pPr marL="0" indent="0">
              <a:lnSpc>
                <a:spcPct val="100000"/>
              </a:lnSpc>
              <a:spcBef>
                <a:spcPts val="0"/>
              </a:spcBef>
              <a:buNone/>
              <a:defRPr sz="4400" b="0">
                <a:solidFill>
                  <a:srgbClr val="005288"/>
                </a:solidFill>
              </a:defRPr>
            </a:lvl1pPr>
          </a:lstStyle>
          <a:p>
            <a:pPr lvl="0"/>
            <a:r>
              <a:rPr lang="en-GB" dirty="0"/>
              <a:t>Title text</a:t>
            </a:r>
          </a:p>
        </p:txBody>
      </p:sp>
      <p:pic>
        <p:nvPicPr>
          <p:cNvPr id="4" name="Picture 3">
            <a:extLst>
              <a:ext uri="{FF2B5EF4-FFF2-40B4-BE49-F238E27FC236}">
                <a16:creationId xmlns:a16="http://schemas.microsoft.com/office/drawing/2014/main" id="{02C29633-3BE1-4C67-A93E-87ABD1FBD25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10145" b="10309"/>
          <a:stretch/>
        </p:blipFill>
        <p:spPr>
          <a:xfrm>
            <a:off x="10113264" y="5894002"/>
            <a:ext cx="2078736" cy="963997"/>
          </a:xfrm>
          <a:prstGeom prst="rect">
            <a:avLst/>
          </a:prstGeom>
        </p:spPr>
      </p:pic>
    </p:spTree>
    <p:extLst>
      <p:ext uri="{BB962C8B-B14F-4D97-AF65-F5344CB8AC3E}">
        <p14:creationId xmlns:p14="http://schemas.microsoft.com/office/powerpoint/2010/main" val="3082979342"/>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Input image full background">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DB95EE-B70C-400B-95AC-08D5E409AA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08904" y="6004800"/>
            <a:ext cx="1583096" cy="853200"/>
          </a:xfrm>
          <a:prstGeom prst="rect">
            <a:avLst/>
          </a:prstGeom>
        </p:spPr>
      </p:pic>
      <p:sp>
        <p:nvSpPr>
          <p:cNvPr id="6" name="Picture Placeholder 5">
            <a:extLst>
              <a:ext uri="{FF2B5EF4-FFF2-40B4-BE49-F238E27FC236}">
                <a16:creationId xmlns:a16="http://schemas.microsoft.com/office/drawing/2014/main" id="{293211B5-135B-465F-AF89-F867DABD9A94}"/>
              </a:ext>
            </a:extLst>
          </p:cNvPr>
          <p:cNvSpPr>
            <a:spLocks noGrp="1"/>
          </p:cNvSpPr>
          <p:nvPr>
            <p:ph type="pic" sz="quarter" idx="12" hasCustomPrompt="1"/>
          </p:nvPr>
        </p:nvSpPr>
        <p:spPr>
          <a:xfrm>
            <a:off x="0" y="0"/>
            <a:ext cx="12192000" cy="6858000"/>
          </a:xfrm>
        </p:spPr>
        <p:txBody>
          <a:bodyPr anchor="ctr"/>
          <a:lstStyle>
            <a:lvl1pPr marL="0" marR="0" indent="0" algn="ctr" defTabSz="914400" rtl="0" eaLnBrk="1" fontAlgn="auto" latinLnBrk="0" hangingPunct="1">
              <a:lnSpc>
                <a:spcPct val="100000"/>
              </a:lnSpc>
              <a:spcBef>
                <a:spcPts val="600"/>
              </a:spcBef>
              <a:spcAft>
                <a:spcPts val="0"/>
              </a:spcAft>
              <a:buClrTx/>
              <a:buSzTx/>
              <a:buFont typeface="Arial" panose="020B0604020202020204" pitchFamily="34" charset="0"/>
              <a:buNone/>
              <a:tabLst/>
              <a:defRPr/>
            </a:lvl1pPr>
          </a:lstStyle>
          <a:p>
            <a:r>
              <a:rPr lang="en-GB" dirty="0"/>
              <a:t>Click icon to add picture. Insert blue or white logo from Image file. Ensure logo is placed in front of image.</a:t>
            </a:r>
          </a:p>
        </p:txBody>
      </p:sp>
      <p:sp>
        <p:nvSpPr>
          <p:cNvPr id="3" name="Text Placeholder 11">
            <a:extLst>
              <a:ext uri="{FF2B5EF4-FFF2-40B4-BE49-F238E27FC236}">
                <a16:creationId xmlns:a16="http://schemas.microsoft.com/office/drawing/2014/main" id="{370B8EFB-D1FF-4E80-A0BE-FD383E409AF0}"/>
              </a:ext>
            </a:extLst>
          </p:cNvPr>
          <p:cNvSpPr>
            <a:spLocks noGrp="1"/>
          </p:cNvSpPr>
          <p:nvPr>
            <p:ph type="body" sz="quarter" idx="10" hasCustomPrompt="1"/>
          </p:nvPr>
        </p:nvSpPr>
        <p:spPr>
          <a:xfrm>
            <a:off x="333374" y="179388"/>
            <a:ext cx="7494573" cy="726466"/>
          </a:xfrm>
        </p:spPr>
        <p:txBody>
          <a:bodyPr>
            <a:noAutofit/>
          </a:bodyPr>
          <a:lstStyle>
            <a:lvl1pPr marL="0" indent="0">
              <a:lnSpc>
                <a:spcPct val="100000"/>
              </a:lnSpc>
              <a:spcBef>
                <a:spcPts val="0"/>
              </a:spcBef>
              <a:buNone/>
              <a:defRPr sz="4400" b="0">
                <a:solidFill>
                  <a:srgbClr val="005288"/>
                </a:solidFill>
              </a:defRPr>
            </a:lvl1pPr>
          </a:lstStyle>
          <a:p>
            <a:pPr lvl="0"/>
            <a:r>
              <a:rPr lang="en-GB" dirty="0"/>
              <a:t>Click here to enter title text</a:t>
            </a:r>
          </a:p>
        </p:txBody>
      </p:sp>
      <p:sp>
        <p:nvSpPr>
          <p:cNvPr id="4" name="Text Placeholder 13">
            <a:extLst>
              <a:ext uri="{FF2B5EF4-FFF2-40B4-BE49-F238E27FC236}">
                <a16:creationId xmlns:a16="http://schemas.microsoft.com/office/drawing/2014/main" id="{454008BA-DA87-47DB-BA7D-829A06824818}"/>
              </a:ext>
            </a:extLst>
          </p:cNvPr>
          <p:cNvSpPr>
            <a:spLocks noGrp="1"/>
          </p:cNvSpPr>
          <p:nvPr>
            <p:ph type="body" sz="quarter" idx="11"/>
          </p:nvPr>
        </p:nvSpPr>
        <p:spPr>
          <a:xfrm>
            <a:off x="333375" y="1060450"/>
            <a:ext cx="7494588" cy="4878388"/>
          </a:xfrm>
        </p:spPr>
        <p:txBody>
          <a:bodyPr/>
          <a:lstStyle>
            <a:lvl1pPr>
              <a:lnSpc>
                <a:spcPct val="100000"/>
              </a:lnSpc>
              <a:spcBef>
                <a:spcPts val="600"/>
              </a:spcBef>
              <a:defRPr>
                <a:solidFill>
                  <a:srgbClr val="005288"/>
                </a:solidFill>
              </a:defRPr>
            </a:lvl1pPr>
            <a:lvl2pPr>
              <a:lnSpc>
                <a:spcPct val="100000"/>
              </a:lnSpc>
              <a:spcBef>
                <a:spcPts val="600"/>
              </a:spcBef>
              <a:defRPr>
                <a:solidFill>
                  <a:srgbClr val="005288"/>
                </a:solidFill>
              </a:defRPr>
            </a:lvl2pPr>
            <a:lvl3pPr>
              <a:lnSpc>
                <a:spcPct val="100000"/>
              </a:lnSpc>
              <a:spcBef>
                <a:spcPts val="600"/>
              </a:spcBef>
              <a:defRPr>
                <a:solidFill>
                  <a:srgbClr val="005288"/>
                </a:solidFill>
              </a:defRPr>
            </a:lvl3pPr>
            <a:lvl4pPr>
              <a:lnSpc>
                <a:spcPct val="100000"/>
              </a:lnSpc>
              <a:spcBef>
                <a:spcPts val="600"/>
              </a:spcBef>
              <a:defRPr>
                <a:solidFill>
                  <a:srgbClr val="005288"/>
                </a:solidFill>
              </a:defRPr>
            </a:lvl4pPr>
            <a:lvl5pPr>
              <a:lnSpc>
                <a:spcPct val="100000"/>
              </a:lnSpc>
              <a:spcBef>
                <a:spcPts val="600"/>
              </a:spcBef>
              <a:defRPr>
                <a:solidFill>
                  <a:srgbClr val="005288"/>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7" name="Picture 6">
            <a:extLst>
              <a:ext uri="{FF2B5EF4-FFF2-40B4-BE49-F238E27FC236}">
                <a16:creationId xmlns:a16="http://schemas.microsoft.com/office/drawing/2014/main" id="{913C6114-A946-4B7B-8705-72180002FFE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10145" b="10309"/>
          <a:stretch/>
        </p:blipFill>
        <p:spPr>
          <a:xfrm>
            <a:off x="10113264" y="5894002"/>
            <a:ext cx="2078736" cy="963997"/>
          </a:xfrm>
          <a:prstGeom prst="rect">
            <a:avLst/>
          </a:prstGeom>
        </p:spPr>
      </p:pic>
    </p:spTree>
    <p:extLst>
      <p:ext uri="{BB962C8B-B14F-4D97-AF65-F5344CB8AC3E}">
        <p14:creationId xmlns:p14="http://schemas.microsoft.com/office/powerpoint/2010/main" val="4291530569"/>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4F9E-5B36-41DC-A294-C133889626A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7E961E0-D14C-43DE-8C8B-4C6509800044}"/>
              </a:ext>
            </a:extLst>
          </p:cNvPr>
          <p:cNvSpPr>
            <a:spLocks noGrp="1"/>
          </p:cNvSpPr>
          <p:nvPr>
            <p:ph type="subTitle" idx="1"/>
          </p:nvPr>
        </p:nvSpPr>
        <p:spPr>
          <a:xfrm>
            <a:off x="1524000" y="3602038"/>
            <a:ext cx="9144000" cy="1655762"/>
          </a:xfrm>
        </p:spPr>
        <p:txBody>
          <a:bodyPr/>
          <a:lstStyle>
            <a:lvl1pPr marL="0" indent="0" algn="ctr">
              <a:buNone/>
              <a:defRPr sz="2400">
                <a:solidFill>
                  <a:srgbClr val="6CAED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4" name="Date Placeholder 3">
            <a:extLst>
              <a:ext uri="{FF2B5EF4-FFF2-40B4-BE49-F238E27FC236}">
                <a16:creationId xmlns:a16="http://schemas.microsoft.com/office/drawing/2014/main" id="{F579909A-A1D5-417D-B217-C7EA39E4CDEB}"/>
              </a:ext>
            </a:extLst>
          </p:cNvPr>
          <p:cNvSpPr>
            <a:spLocks noGrp="1"/>
          </p:cNvSpPr>
          <p:nvPr>
            <p:ph type="dt" sz="half" idx="10"/>
          </p:nvPr>
        </p:nvSpPr>
        <p:spPr/>
        <p:txBody>
          <a:bodyPr/>
          <a:lstStyle/>
          <a:p>
            <a:fld id="{CB91EEA8-1BBC-45EC-B4BA-999B8D9C6F7A}" type="datetime1">
              <a:rPr lang="en-GB" smtClean="0"/>
              <a:t>15/01/2019</a:t>
            </a:fld>
            <a:endParaRPr lang="en-GB"/>
          </a:p>
        </p:txBody>
      </p:sp>
      <p:sp>
        <p:nvSpPr>
          <p:cNvPr id="5" name="Footer Placeholder 4">
            <a:extLst>
              <a:ext uri="{FF2B5EF4-FFF2-40B4-BE49-F238E27FC236}">
                <a16:creationId xmlns:a16="http://schemas.microsoft.com/office/drawing/2014/main" id="{88855C11-2901-44A9-AB2E-B1F2B2F437C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ECC4412-E814-413F-85C4-38E7EA66C47E}"/>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33759599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50/50 text/colour block with title - horizontal input imag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B85243B-7834-4896-B662-64DE4B548FBF}"/>
              </a:ext>
            </a:extLst>
          </p:cNvPr>
          <p:cNvSpPr>
            <a:spLocks noGrp="1"/>
          </p:cNvSpPr>
          <p:nvPr>
            <p:ph type="body" sz="quarter" idx="10" hasCustomPrompt="1"/>
          </p:nvPr>
        </p:nvSpPr>
        <p:spPr>
          <a:xfrm>
            <a:off x="179388" y="3546475"/>
            <a:ext cx="9613900" cy="666602"/>
          </a:xfrm>
        </p:spPr>
        <p:txBody>
          <a:bodyPr>
            <a:noAutofit/>
          </a:bodyPr>
          <a:lstStyle>
            <a:lvl1pPr marL="0" indent="0">
              <a:lnSpc>
                <a:spcPct val="100000"/>
              </a:lnSpc>
              <a:spcBef>
                <a:spcPts val="0"/>
              </a:spcBef>
              <a:buNone/>
              <a:defRPr sz="4400"/>
            </a:lvl1pPr>
          </a:lstStyle>
          <a:p>
            <a:pPr lvl="0"/>
            <a:r>
              <a:rPr lang="en-GB" dirty="0"/>
              <a:t>Click here to enter title text</a:t>
            </a:r>
          </a:p>
        </p:txBody>
      </p:sp>
      <p:sp>
        <p:nvSpPr>
          <p:cNvPr id="5" name="Text Placeholder 4">
            <a:extLst>
              <a:ext uri="{FF2B5EF4-FFF2-40B4-BE49-F238E27FC236}">
                <a16:creationId xmlns:a16="http://schemas.microsoft.com/office/drawing/2014/main" id="{2F2AFFD1-F0D8-48DE-8873-AC165E4386D0}"/>
              </a:ext>
            </a:extLst>
          </p:cNvPr>
          <p:cNvSpPr>
            <a:spLocks noGrp="1"/>
          </p:cNvSpPr>
          <p:nvPr>
            <p:ph type="body" sz="quarter" idx="11"/>
          </p:nvPr>
        </p:nvSpPr>
        <p:spPr>
          <a:xfrm>
            <a:off x="179388" y="4289425"/>
            <a:ext cx="9613900" cy="2197100"/>
          </a:xfrm>
        </p:spPr>
        <p:txBody>
          <a:bodyPr/>
          <a:lstStyle>
            <a:lvl1pPr>
              <a:lnSpc>
                <a:spcPct val="100000"/>
              </a:lnSpc>
              <a:spcBef>
                <a:spcPts val="600"/>
              </a:spcBef>
              <a:spcAft>
                <a:spcPts val="0"/>
              </a:spcAft>
              <a:defRPr sz="1800"/>
            </a:lvl1pPr>
            <a:lvl2pPr>
              <a:lnSpc>
                <a:spcPct val="100000"/>
              </a:lnSpc>
              <a:spcBef>
                <a:spcPts val="600"/>
              </a:spcBef>
              <a:spcAft>
                <a:spcPts val="0"/>
              </a:spcAft>
              <a:defRPr sz="1600"/>
            </a:lvl2pPr>
            <a:lvl3pPr>
              <a:lnSpc>
                <a:spcPct val="100000"/>
              </a:lnSpc>
              <a:spcBef>
                <a:spcPts val="600"/>
              </a:spcBef>
              <a:spcAft>
                <a:spcPts val="0"/>
              </a:spcAft>
              <a:defRPr sz="1400"/>
            </a:lvl3pPr>
            <a:lvl4pPr>
              <a:lnSpc>
                <a:spcPct val="100000"/>
              </a:lnSpc>
              <a:spcBef>
                <a:spcPts val="600"/>
              </a:spcBef>
              <a:spcAft>
                <a:spcPts val="0"/>
              </a:spcAft>
              <a:defRPr sz="1200"/>
            </a:lvl4pPr>
            <a:lvl5pPr>
              <a:lnSpc>
                <a:spcPct val="100000"/>
              </a:lnSpc>
              <a:spcBef>
                <a:spcPts val="600"/>
              </a:spcBef>
              <a:spcAft>
                <a:spcPts val="0"/>
              </a:spcAft>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Picture Placeholder 5">
            <a:extLst>
              <a:ext uri="{FF2B5EF4-FFF2-40B4-BE49-F238E27FC236}">
                <a16:creationId xmlns:a16="http://schemas.microsoft.com/office/drawing/2014/main" id="{5DCE4789-2BF0-462B-8473-28C1FEE61A46}"/>
              </a:ext>
            </a:extLst>
          </p:cNvPr>
          <p:cNvSpPr>
            <a:spLocks noGrp="1"/>
          </p:cNvSpPr>
          <p:nvPr>
            <p:ph type="pic" sz="quarter" idx="12"/>
          </p:nvPr>
        </p:nvSpPr>
        <p:spPr>
          <a:xfrm>
            <a:off x="5652" y="0"/>
            <a:ext cx="12192000" cy="3429000"/>
          </a:xfrm>
        </p:spPr>
        <p:txBody>
          <a:bodyPr/>
          <a:lstStyle>
            <a:lvl1pPr>
              <a:defRPr>
                <a:solidFill>
                  <a:srgbClr val="005288"/>
                </a:solidFill>
              </a:defRPr>
            </a:lvl1pPr>
          </a:lstStyle>
          <a:p>
            <a:r>
              <a:rPr lang="en-US"/>
              <a:t>Click icon to add picture</a:t>
            </a:r>
            <a:endParaRPr lang="en-GB" dirty="0"/>
          </a:p>
        </p:txBody>
      </p:sp>
    </p:spTree>
    <p:extLst>
      <p:ext uri="{BB962C8B-B14F-4D97-AF65-F5344CB8AC3E}">
        <p14:creationId xmlns:p14="http://schemas.microsoft.com/office/powerpoint/2010/main" val="1784827175"/>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50/50 picture/text no title horizontal_Input image">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BC56113D-7C6B-4146-BA76-2D6866B573D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08328" y="5994163"/>
            <a:ext cx="1583096" cy="853200"/>
          </a:xfrm>
          <a:prstGeom prst="rect">
            <a:avLst/>
          </a:prstGeom>
        </p:spPr>
      </p:pic>
      <p:sp>
        <p:nvSpPr>
          <p:cNvPr id="3" name="Text Placeholder 2">
            <a:extLst>
              <a:ext uri="{FF2B5EF4-FFF2-40B4-BE49-F238E27FC236}">
                <a16:creationId xmlns:a16="http://schemas.microsoft.com/office/drawing/2014/main" id="{62A4FA75-5B30-484F-B2E4-74ED905844B5}"/>
              </a:ext>
            </a:extLst>
          </p:cNvPr>
          <p:cNvSpPr>
            <a:spLocks noGrp="1"/>
          </p:cNvSpPr>
          <p:nvPr>
            <p:ph type="body" sz="quarter" idx="16"/>
          </p:nvPr>
        </p:nvSpPr>
        <p:spPr>
          <a:xfrm>
            <a:off x="470003" y="4051300"/>
            <a:ext cx="9596437" cy="2195513"/>
          </a:xfrm>
        </p:spPr>
        <p:txBody>
          <a:bodyPr/>
          <a:lstStyle>
            <a:lvl1pPr>
              <a:lnSpc>
                <a:spcPct val="100000"/>
              </a:lnSpc>
              <a:spcBef>
                <a:spcPts val="600"/>
              </a:spcBef>
              <a:defRPr sz="1800"/>
            </a:lvl1pPr>
            <a:lvl2pPr>
              <a:lnSpc>
                <a:spcPct val="100000"/>
              </a:lnSpc>
              <a:spcBef>
                <a:spcPts val="600"/>
              </a:spcBef>
              <a:defRPr sz="1600"/>
            </a:lvl2pPr>
            <a:lvl3pPr>
              <a:lnSpc>
                <a:spcPct val="100000"/>
              </a:lnSpc>
              <a:spcBef>
                <a:spcPts val="600"/>
              </a:spcBef>
              <a:defRPr sz="1400"/>
            </a:lvl3pPr>
            <a:lvl4pPr>
              <a:lnSpc>
                <a:spcPct val="100000"/>
              </a:lnSpc>
              <a:spcBef>
                <a:spcPts val="600"/>
              </a:spcBef>
              <a:defRPr sz="1200"/>
            </a:lvl4pPr>
            <a:lvl5pPr>
              <a:lnSpc>
                <a:spcPct val="100000"/>
              </a:lnSpc>
              <a:spcBef>
                <a:spcPts val="600"/>
              </a:spcBef>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Picture Placeholder 4">
            <a:extLst>
              <a:ext uri="{FF2B5EF4-FFF2-40B4-BE49-F238E27FC236}">
                <a16:creationId xmlns:a16="http://schemas.microsoft.com/office/drawing/2014/main" id="{57341776-A2B0-4EDB-BEDC-59A46BF2C892}"/>
              </a:ext>
            </a:extLst>
          </p:cNvPr>
          <p:cNvSpPr>
            <a:spLocks noGrp="1"/>
          </p:cNvSpPr>
          <p:nvPr>
            <p:ph type="pic" sz="quarter" idx="17"/>
          </p:nvPr>
        </p:nvSpPr>
        <p:spPr>
          <a:xfrm>
            <a:off x="9144" y="1493"/>
            <a:ext cx="12192000" cy="3716338"/>
          </a:xfrm>
        </p:spPr>
        <p:txBody>
          <a:bodyPr/>
          <a:lstStyle>
            <a:lvl1pPr>
              <a:defRPr>
                <a:solidFill>
                  <a:srgbClr val="005288"/>
                </a:solidFill>
              </a:defRPr>
            </a:lvl1pPr>
          </a:lstStyle>
          <a:p>
            <a:r>
              <a:rPr lang="en-US"/>
              <a:t>Click icon to add picture</a:t>
            </a:r>
            <a:endParaRPr lang="en-GB" dirty="0"/>
          </a:p>
        </p:txBody>
      </p:sp>
    </p:spTree>
    <p:extLst>
      <p:ext uri="{BB962C8B-B14F-4D97-AF65-F5344CB8AC3E}">
        <p14:creationId xmlns:p14="http://schemas.microsoft.com/office/powerpoint/2010/main" val="194631173"/>
      </p:ext>
    </p:extLst>
  </p:cSld>
  <p:clrMapOvr>
    <a:masterClrMapping/>
  </p:clrMapOvr>
  <p:extLst mod="1">
    <p:ext uri="{DCECCB84-F9BA-43D5-87BE-67443E8EF086}">
      <p15:sldGuideLst xmlns:p15="http://schemas.microsoft.com/office/powerpoint/2012/main">
        <p15:guide id="1" orient="horz" pos="2341">
          <p15:clr>
            <a:srgbClr val="FBAE40"/>
          </p15:clr>
        </p15:guide>
        <p15:guide id="2" pos="2389">
          <p15:clr>
            <a:srgbClr val="FBAE40"/>
          </p15:clr>
        </p15:guide>
        <p15:guide id="3" pos="5314">
          <p15:clr>
            <a:srgbClr val="FBAE40"/>
          </p15:clr>
        </p15:guide>
        <p15:guide id="5"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pact slide_input imag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3EB66C9-474D-46C9-8DF1-F9F64989D0E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08902" y="6004800"/>
            <a:ext cx="1583096" cy="853200"/>
          </a:xfrm>
          <a:prstGeom prst="rect">
            <a:avLst/>
          </a:prstGeom>
        </p:spPr>
      </p:pic>
      <p:sp>
        <p:nvSpPr>
          <p:cNvPr id="15" name="Picture Placeholder 14">
            <a:extLst>
              <a:ext uri="{FF2B5EF4-FFF2-40B4-BE49-F238E27FC236}">
                <a16:creationId xmlns:a16="http://schemas.microsoft.com/office/drawing/2014/main" id="{1BF9B34D-CBDB-4A60-883B-495A2480465E}"/>
              </a:ext>
            </a:extLst>
          </p:cNvPr>
          <p:cNvSpPr>
            <a:spLocks noGrp="1"/>
          </p:cNvSpPr>
          <p:nvPr>
            <p:ph type="pic" sz="quarter" idx="10" hasCustomPrompt="1"/>
          </p:nvPr>
        </p:nvSpPr>
        <p:spPr>
          <a:xfrm>
            <a:off x="-1" y="-2"/>
            <a:ext cx="12191999" cy="6857999"/>
          </a:xfrm>
        </p:spPr>
        <p:txBody>
          <a:bodyPr/>
          <a:lstStyle>
            <a:lvl1pPr>
              <a:defRPr>
                <a:solidFill>
                  <a:srgbClr val="005288"/>
                </a:solidFill>
              </a:defRPr>
            </a:lvl1pPr>
          </a:lstStyle>
          <a:p>
            <a:r>
              <a:rPr lang="en-US" dirty="0"/>
              <a:t>Click icon to add picture. Insert blue or white logo from Image file. Ensure logo is placed in front of image.</a:t>
            </a:r>
            <a:endParaRPr lang="en-GB" dirty="0"/>
          </a:p>
        </p:txBody>
      </p:sp>
      <p:sp>
        <p:nvSpPr>
          <p:cNvPr id="16" name="Text Placeholder 2">
            <a:extLst>
              <a:ext uri="{FF2B5EF4-FFF2-40B4-BE49-F238E27FC236}">
                <a16:creationId xmlns:a16="http://schemas.microsoft.com/office/drawing/2014/main" id="{B4651A9D-0528-4512-804B-648F71CEE95E}"/>
              </a:ext>
            </a:extLst>
          </p:cNvPr>
          <p:cNvSpPr>
            <a:spLocks noGrp="1"/>
          </p:cNvSpPr>
          <p:nvPr>
            <p:ph type="body" sz="quarter" idx="11" hasCustomPrompt="1"/>
          </p:nvPr>
        </p:nvSpPr>
        <p:spPr>
          <a:xfrm>
            <a:off x="1943100" y="2590801"/>
            <a:ext cx="8296275" cy="571500"/>
          </a:xfrm>
        </p:spPr>
        <p:txBody>
          <a:bodyPr>
            <a:noAutofit/>
          </a:bodyPr>
          <a:lstStyle>
            <a:lvl1pPr marL="0" indent="0" algn="ctr">
              <a:lnSpc>
                <a:spcPct val="100000"/>
              </a:lnSpc>
              <a:spcBef>
                <a:spcPts val="0"/>
              </a:spcBef>
              <a:buNone/>
              <a:defRPr sz="3200">
                <a:solidFill>
                  <a:srgbClr val="005288"/>
                </a:solidFill>
                <a:latin typeface="+mj-lt"/>
              </a:defRPr>
            </a:lvl1pPr>
          </a:lstStyle>
          <a:p>
            <a:pPr lvl="0"/>
            <a:r>
              <a:rPr lang="en-GB" dirty="0"/>
              <a:t>IMPACT SLIDE TEXT OVERLAY</a:t>
            </a:r>
          </a:p>
        </p:txBody>
      </p:sp>
    </p:spTree>
    <p:extLst>
      <p:ext uri="{BB962C8B-B14F-4D97-AF65-F5344CB8AC3E}">
        <p14:creationId xmlns:p14="http://schemas.microsoft.com/office/powerpoint/2010/main" val="1021364654"/>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4 text boxes_input imag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B77BA0D-1A1D-4A32-B1BB-E62F70CF54DB}"/>
              </a:ext>
            </a:extLst>
          </p:cNvPr>
          <p:cNvCxnSpPr>
            <a:cxnSpLocks/>
          </p:cNvCxnSpPr>
          <p:nvPr userDrawn="1"/>
        </p:nvCxnSpPr>
        <p:spPr>
          <a:xfrm>
            <a:off x="6096000" y="5109579"/>
            <a:ext cx="0" cy="1368425"/>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01326-598E-4E38-A48F-F34BBE97F08F}"/>
              </a:ext>
            </a:extLst>
          </p:cNvPr>
          <p:cNvCxnSpPr>
            <a:cxnSpLocks/>
          </p:cNvCxnSpPr>
          <p:nvPr userDrawn="1"/>
        </p:nvCxnSpPr>
        <p:spPr>
          <a:xfrm>
            <a:off x="3037056" y="5096795"/>
            <a:ext cx="0" cy="1368425"/>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6FCD42C-0FB1-474E-997F-6DDFD0241D9A}"/>
              </a:ext>
            </a:extLst>
          </p:cNvPr>
          <p:cNvCxnSpPr>
            <a:cxnSpLocks/>
          </p:cNvCxnSpPr>
          <p:nvPr userDrawn="1"/>
        </p:nvCxnSpPr>
        <p:spPr>
          <a:xfrm>
            <a:off x="9172682" y="5114108"/>
            <a:ext cx="0" cy="1363896"/>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5" name="Text Placeholder 4">
            <a:extLst>
              <a:ext uri="{FF2B5EF4-FFF2-40B4-BE49-F238E27FC236}">
                <a16:creationId xmlns:a16="http://schemas.microsoft.com/office/drawing/2014/main" id="{BE35C2B2-8F57-4AB0-A411-7DCDA87438C2}"/>
              </a:ext>
            </a:extLst>
          </p:cNvPr>
          <p:cNvSpPr>
            <a:spLocks noGrp="1"/>
          </p:cNvSpPr>
          <p:nvPr>
            <p:ph type="body" sz="quarter" idx="22" hasCustomPrompt="1"/>
          </p:nvPr>
        </p:nvSpPr>
        <p:spPr>
          <a:xfrm>
            <a:off x="0" y="5087909"/>
            <a:ext cx="3035301"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6" name="Text Placeholder 4">
            <a:extLst>
              <a:ext uri="{FF2B5EF4-FFF2-40B4-BE49-F238E27FC236}">
                <a16:creationId xmlns:a16="http://schemas.microsoft.com/office/drawing/2014/main" id="{0271E172-5A00-4CFE-BF2E-500E435DDACD}"/>
              </a:ext>
            </a:extLst>
          </p:cNvPr>
          <p:cNvSpPr>
            <a:spLocks noGrp="1"/>
          </p:cNvSpPr>
          <p:nvPr>
            <p:ph type="body" sz="quarter" idx="23" hasCustomPrompt="1"/>
          </p:nvPr>
        </p:nvSpPr>
        <p:spPr>
          <a:xfrm>
            <a:off x="3042864" y="5089054"/>
            <a:ext cx="3053136"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7" name="Text Placeholder 4">
            <a:extLst>
              <a:ext uri="{FF2B5EF4-FFF2-40B4-BE49-F238E27FC236}">
                <a16:creationId xmlns:a16="http://schemas.microsoft.com/office/drawing/2014/main" id="{BF76FB18-B5F5-42B1-A606-2BE30DF89CEB}"/>
              </a:ext>
            </a:extLst>
          </p:cNvPr>
          <p:cNvSpPr>
            <a:spLocks noGrp="1"/>
          </p:cNvSpPr>
          <p:nvPr>
            <p:ph type="body" sz="quarter" idx="24" hasCustomPrompt="1"/>
          </p:nvPr>
        </p:nvSpPr>
        <p:spPr>
          <a:xfrm>
            <a:off x="6111982" y="5087909"/>
            <a:ext cx="3053136"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8" name="Picture Placeholder 7">
            <a:extLst>
              <a:ext uri="{FF2B5EF4-FFF2-40B4-BE49-F238E27FC236}">
                <a16:creationId xmlns:a16="http://schemas.microsoft.com/office/drawing/2014/main" id="{4AA6ED7B-A897-48A2-B019-5D103C9828AD}"/>
              </a:ext>
            </a:extLst>
          </p:cNvPr>
          <p:cNvSpPr>
            <a:spLocks noGrp="1"/>
          </p:cNvSpPr>
          <p:nvPr>
            <p:ph type="pic" sz="quarter" idx="26"/>
          </p:nvPr>
        </p:nvSpPr>
        <p:spPr>
          <a:xfrm>
            <a:off x="-5710" y="0"/>
            <a:ext cx="12192000" cy="4797425"/>
          </a:xfrm>
        </p:spPr>
        <p:txBody>
          <a:bodyPr/>
          <a:lstStyle>
            <a:lvl1pPr>
              <a:defRPr>
                <a:solidFill>
                  <a:srgbClr val="005288"/>
                </a:solidFill>
              </a:defRPr>
            </a:lvl1pPr>
          </a:lstStyle>
          <a:p>
            <a:r>
              <a:rPr lang="en-US"/>
              <a:t>Click icon to add picture</a:t>
            </a:r>
            <a:endParaRPr lang="en-GB" dirty="0"/>
          </a:p>
        </p:txBody>
      </p:sp>
      <p:sp>
        <p:nvSpPr>
          <p:cNvPr id="18" name="Text Placeholder 4">
            <a:extLst>
              <a:ext uri="{FF2B5EF4-FFF2-40B4-BE49-F238E27FC236}">
                <a16:creationId xmlns:a16="http://schemas.microsoft.com/office/drawing/2014/main" id="{5DD65869-30CF-453B-90F3-7A7928B93660}"/>
              </a:ext>
            </a:extLst>
          </p:cNvPr>
          <p:cNvSpPr>
            <a:spLocks noGrp="1"/>
          </p:cNvSpPr>
          <p:nvPr>
            <p:ph type="body" sz="quarter" idx="25" hasCustomPrompt="1"/>
          </p:nvPr>
        </p:nvSpPr>
        <p:spPr>
          <a:xfrm>
            <a:off x="9172682" y="5082659"/>
            <a:ext cx="3013608"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2" name="Text Placeholder 2">
            <a:extLst>
              <a:ext uri="{FF2B5EF4-FFF2-40B4-BE49-F238E27FC236}">
                <a16:creationId xmlns:a16="http://schemas.microsoft.com/office/drawing/2014/main" id="{1E72ED30-BA7D-444B-A681-1B694D53BE57}"/>
              </a:ext>
            </a:extLst>
          </p:cNvPr>
          <p:cNvSpPr>
            <a:spLocks noGrp="1"/>
          </p:cNvSpPr>
          <p:nvPr>
            <p:ph type="body" sz="quarter" idx="20" hasCustomPrompt="1"/>
          </p:nvPr>
        </p:nvSpPr>
        <p:spPr>
          <a:xfrm>
            <a:off x="1239229" y="1457237"/>
            <a:ext cx="9715500" cy="703943"/>
          </a:xfrm>
          <a:prstGeom prst="rect">
            <a:avLst/>
          </a:prstGeom>
        </p:spPr>
        <p:txBody>
          <a:bodyPr/>
          <a:lstStyle>
            <a:lvl1pPr marL="0" indent="0" algn="ctr">
              <a:lnSpc>
                <a:spcPct val="100000"/>
              </a:lnSpc>
              <a:spcBef>
                <a:spcPts val="0"/>
              </a:spcBef>
              <a:buNone/>
              <a:defRPr sz="3200">
                <a:solidFill>
                  <a:srgbClr val="005288"/>
                </a:solidFill>
                <a:latin typeface="+mj-lt"/>
              </a:defRPr>
            </a:lvl1pPr>
          </a:lstStyle>
          <a:p>
            <a:pPr lvl="0"/>
            <a:r>
              <a:rPr lang="en-GB" dirty="0"/>
              <a:t>Text overlay</a:t>
            </a:r>
          </a:p>
        </p:txBody>
      </p:sp>
    </p:spTree>
    <p:extLst>
      <p:ext uri="{BB962C8B-B14F-4D97-AF65-F5344CB8AC3E}">
        <p14:creationId xmlns:p14="http://schemas.microsoft.com/office/powerpoint/2010/main" val="302161004"/>
      </p:ext>
    </p:extLst>
  </p:cSld>
  <p:clrMapOvr>
    <a:masterClrMapping/>
  </p:clrMapOvr>
  <p:extLst mod="1">
    <p:ext uri="{DCECCB84-F9BA-43D5-87BE-67443E8EF086}">
      <p15:sldGuideLst xmlns:p15="http://schemas.microsoft.com/office/powerpoint/2012/main">
        <p15:guide id="1" orient="horz" pos="913">
          <p15:clr>
            <a:srgbClr val="FBAE40"/>
          </p15:clr>
        </p15:guide>
        <p15:guide id="2" pos="5768">
          <p15:clr>
            <a:srgbClr val="FBAE40"/>
          </p15:clr>
        </p15:guide>
        <p15:guide id="3" orient="horz" pos="3203">
          <p15:clr>
            <a:srgbClr val="FBAE40"/>
          </p15:clr>
        </p15:guide>
        <p15:guide id="4" pos="3840">
          <p15:clr>
            <a:srgbClr val="FBAE40"/>
          </p15:clr>
        </p15:guide>
        <p15:guide id="5" orient="horz" pos="3022">
          <p15:clr>
            <a:srgbClr val="FBAE40"/>
          </p15:clr>
        </p15:guide>
        <p15:guide id="6" orient="horz" pos="4065">
          <p15:clr>
            <a:srgbClr val="FBAE40"/>
          </p15:clr>
        </p15:guide>
        <p15:guide id="7" pos="960">
          <p15:clr>
            <a:srgbClr val="FBAE40"/>
          </p15:clr>
        </p15:guide>
        <p15:guide id="8" pos="6720">
          <p15:clr>
            <a:srgbClr val="FBAE40"/>
          </p15:clr>
        </p15:guide>
        <p15:guide id="9" pos="1912">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 text boxes_input im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1CEB091-D0FA-47E4-91F1-968C4680EA5B}"/>
              </a:ext>
            </a:extLst>
          </p:cNvPr>
          <p:cNvSpPr/>
          <p:nvPr userDrawn="1"/>
        </p:nvSpPr>
        <p:spPr>
          <a:xfrm>
            <a:off x="895706" y="1668383"/>
            <a:ext cx="10603789" cy="2431435"/>
          </a:xfrm>
          <a:prstGeom prst="rect">
            <a:avLst/>
          </a:prstGeom>
        </p:spPr>
        <p:txBody>
          <a:bodyPr wrap="square">
            <a:spAutoFit/>
          </a:bodyPr>
          <a:lstStyle/>
          <a:p>
            <a:pPr algn="ctr"/>
            <a:r>
              <a:rPr lang="en-GB" sz="3200" dirty="0">
                <a:solidFill>
                  <a:prstClr val="white"/>
                </a:solidFill>
                <a:latin typeface="Arial" panose="020B0604020202020204" pitchFamily="34" charset="0"/>
                <a:cs typeface="Arial" panose="020B0604020202020204" pitchFamily="34" charset="0"/>
              </a:rPr>
              <a:t>Tessella</a:t>
            </a:r>
          </a:p>
          <a:p>
            <a:pPr algn="ctr"/>
            <a:endParaRPr lang="en-GB" sz="3200" dirty="0">
              <a:solidFill>
                <a:prstClr val="white"/>
              </a:solidFill>
              <a:latin typeface="Arial" panose="020B0604020202020204" pitchFamily="34" charset="0"/>
              <a:cs typeface="Arial" panose="020B0604020202020204" pitchFamily="34" charset="0"/>
            </a:endParaRPr>
          </a:p>
          <a:p>
            <a:pPr algn="ctr"/>
            <a:r>
              <a:rPr lang="en-GB" sz="2400" dirty="0">
                <a:solidFill>
                  <a:prstClr val="white"/>
                </a:solidFill>
                <a:latin typeface="Arial" panose="020B0604020202020204" pitchFamily="34" charset="0"/>
                <a:cs typeface="Arial" panose="020B0604020202020204" pitchFamily="34" charset="0"/>
              </a:rPr>
              <a:t>international data science, analytics and AI technology consulting services provider</a:t>
            </a:r>
          </a:p>
          <a:p>
            <a:pPr algn="ctr"/>
            <a:endParaRPr lang="en-GB" sz="2400" dirty="0">
              <a:solidFill>
                <a:prstClr val="white"/>
              </a:solidFill>
              <a:latin typeface="Arial" panose="020B0604020202020204" pitchFamily="34" charset="0"/>
              <a:cs typeface="Arial" panose="020B0604020202020204" pitchFamily="34" charset="0"/>
            </a:endParaRPr>
          </a:p>
          <a:p>
            <a:pPr algn="ctr"/>
            <a:endParaRPr lang="en-GB" sz="1600" dirty="0">
              <a:solidFill>
                <a:prstClr val="white"/>
              </a:solidFill>
              <a:latin typeface="Arial" panose="020B0604020202020204" pitchFamily="34" charset="0"/>
              <a:cs typeface="Arial" panose="020B0604020202020204" pitchFamily="34" charset="0"/>
            </a:endParaRPr>
          </a:p>
        </p:txBody>
      </p:sp>
      <p:cxnSp>
        <p:nvCxnSpPr>
          <p:cNvPr id="10" name="Straight Connector 9">
            <a:extLst>
              <a:ext uri="{FF2B5EF4-FFF2-40B4-BE49-F238E27FC236}">
                <a16:creationId xmlns:a16="http://schemas.microsoft.com/office/drawing/2014/main" id="{1B77BA0D-1A1D-4A32-B1BB-E62F70CF54DB}"/>
              </a:ext>
            </a:extLst>
          </p:cNvPr>
          <p:cNvCxnSpPr/>
          <p:nvPr userDrawn="1"/>
        </p:nvCxnSpPr>
        <p:spPr>
          <a:xfrm>
            <a:off x="4068009" y="5084763"/>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6FCD42C-0FB1-474E-997F-6DDFD0241D9A}"/>
              </a:ext>
            </a:extLst>
          </p:cNvPr>
          <p:cNvCxnSpPr/>
          <p:nvPr userDrawn="1"/>
        </p:nvCxnSpPr>
        <p:spPr>
          <a:xfrm>
            <a:off x="8141940" y="5089292"/>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F4AD4FA4-2E1B-49C6-8235-1FBB65473B75}"/>
              </a:ext>
            </a:extLst>
          </p:cNvPr>
          <p:cNvSpPr>
            <a:spLocks noGrp="1"/>
          </p:cNvSpPr>
          <p:nvPr>
            <p:ph type="body" sz="quarter" idx="22" hasCustomPrompt="1"/>
          </p:nvPr>
        </p:nvSpPr>
        <p:spPr>
          <a:xfrm>
            <a:off x="-1" y="5094288"/>
            <a:ext cx="4064400" cy="961200"/>
          </a:xfrm>
        </p:spPr>
        <p:txBody>
          <a:bodyPr/>
          <a:lstStyle>
            <a:lvl1pPr marL="0" indent="0" algn="ctr">
              <a:lnSpc>
                <a:spcPct val="100000"/>
              </a:lnSpc>
              <a:spcBef>
                <a:spcPts val="0"/>
              </a:spcBef>
              <a:buNone/>
              <a:defRPr sz="1800"/>
            </a:lvl1pPr>
          </a:lstStyle>
          <a:p>
            <a:pPr lvl="0"/>
            <a:r>
              <a:rPr lang="en-GB" dirty="0"/>
              <a:t>Body text</a:t>
            </a:r>
          </a:p>
        </p:txBody>
      </p:sp>
      <p:sp>
        <p:nvSpPr>
          <p:cNvPr id="13" name="Text Placeholder 3">
            <a:extLst>
              <a:ext uri="{FF2B5EF4-FFF2-40B4-BE49-F238E27FC236}">
                <a16:creationId xmlns:a16="http://schemas.microsoft.com/office/drawing/2014/main" id="{36A287FD-CD6B-4F25-8BDF-F903D59010C6}"/>
              </a:ext>
            </a:extLst>
          </p:cNvPr>
          <p:cNvSpPr>
            <a:spLocks noGrp="1"/>
          </p:cNvSpPr>
          <p:nvPr>
            <p:ph type="body" sz="quarter" idx="23" hasCustomPrompt="1"/>
          </p:nvPr>
        </p:nvSpPr>
        <p:spPr>
          <a:xfrm>
            <a:off x="4078642" y="5088341"/>
            <a:ext cx="4064400" cy="961200"/>
          </a:xfrm>
        </p:spPr>
        <p:txBody>
          <a:bodyPr/>
          <a:lstStyle>
            <a:lvl1pPr marL="0" indent="0" algn="ctr">
              <a:lnSpc>
                <a:spcPct val="100000"/>
              </a:lnSpc>
              <a:spcBef>
                <a:spcPts val="0"/>
              </a:spcBef>
              <a:buNone/>
              <a:defRPr sz="1800"/>
            </a:lvl1pPr>
          </a:lstStyle>
          <a:p>
            <a:pPr lvl="0"/>
            <a:r>
              <a:rPr lang="en-GB" dirty="0"/>
              <a:t>Body text</a:t>
            </a:r>
          </a:p>
        </p:txBody>
      </p:sp>
      <p:sp>
        <p:nvSpPr>
          <p:cNvPr id="17" name="Text Placeholder 3">
            <a:extLst>
              <a:ext uri="{FF2B5EF4-FFF2-40B4-BE49-F238E27FC236}">
                <a16:creationId xmlns:a16="http://schemas.microsoft.com/office/drawing/2014/main" id="{5B3BF6C0-F946-488A-9B15-F70FF6401238}"/>
              </a:ext>
            </a:extLst>
          </p:cNvPr>
          <p:cNvSpPr>
            <a:spLocks noGrp="1"/>
          </p:cNvSpPr>
          <p:nvPr>
            <p:ph type="body" sz="quarter" idx="24" hasCustomPrompt="1"/>
          </p:nvPr>
        </p:nvSpPr>
        <p:spPr>
          <a:xfrm>
            <a:off x="8141940" y="5089938"/>
            <a:ext cx="4050060" cy="961200"/>
          </a:xfrm>
        </p:spPr>
        <p:txBody>
          <a:bodyPr/>
          <a:lstStyle>
            <a:lvl1pPr marL="0" indent="0" algn="ctr">
              <a:lnSpc>
                <a:spcPct val="100000"/>
              </a:lnSpc>
              <a:spcBef>
                <a:spcPts val="0"/>
              </a:spcBef>
              <a:buNone/>
              <a:defRPr sz="1800"/>
            </a:lvl1pPr>
          </a:lstStyle>
          <a:p>
            <a:pPr lvl="0"/>
            <a:r>
              <a:rPr lang="en-GB" dirty="0"/>
              <a:t>Body text</a:t>
            </a:r>
          </a:p>
        </p:txBody>
      </p:sp>
      <p:sp>
        <p:nvSpPr>
          <p:cNvPr id="7" name="Picture Placeholder 6">
            <a:extLst>
              <a:ext uri="{FF2B5EF4-FFF2-40B4-BE49-F238E27FC236}">
                <a16:creationId xmlns:a16="http://schemas.microsoft.com/office/drawing/2014/main" id="{35FFE5CC-2A65-414D-A80F-7B2274E5391D}"/>
              </a:ext>
            </a:extLst>
          </p:cNvPr>
          <p:cNvSpPr>
            <a:spLocks noGrp="1"/>
          </p:cNvSpPr>
          <p:nvPr>
            <p:ph type="pic" sz="quarter" idx="25"/>
          </p:nvPr>
        </p:nvSpPr>
        <p:spPr>
          <a:xfrm>
            <a:off x="10160" y="-1597"/>
            <a:ext cx="12192000" cy="4797425"/>
          </a:xfrm>
        </p:spPr>
        <p:txBody>
          <a:bodyPr/>
          <a:lstStyle>
            <a:lvl1pPr>
              <a:lnSpc>
                <a:spcPct val="100000"/>
              </a:lnSpc>
              <a:spcBef>
                <a:spcPts val="0"/>
              </a:spcBef>
              <a:defRPr>
                <a:solidFill>
                  <a:srgbClr val="005288"/>
                </a:solidFill>
              </a:defRPr>
            </a:lvl1pPr>
          </a:lstStyle>
          <a:p>
            <a:r>
              <a:rPr lang="en-US"/>
              <a:t>Click icon to add picture</a:t>
            </a:r>
            <a:endParaRPr lang="en-GB" dirty="0"/>
          </a:p>
        </p:txBody>
      </p:sp>
      <p:sp>
        <p:nvSpPr>
          <p:cNvPr id="19" name="Text Placeholder 2">
            <a:extLst>
              <a:ext uri="{FF2B5EF4-FFF2-40B4-BE49-F238E27FC236}">
                <a16:creationId xmlns:a16="http://schemas.microsoft.com/office/drawing/2014/main" id="{DE582E93-6B5A-4C65-B531-CFDD0D6B568F}"/>
              </a:ext>
            </a:extLst>
          </p:cNvPr>
          <p:cNvSpPr>
            <a:spLocks noGrp="1"/>
          </p:cNvSpPr>
          <p:nvPr>
            <p:ph type="body" sz="quarter" idx="20" hasCustomPrompt="1"/>
          </p:nvPr>
        </p:nvSpPr>
        <p:spPr>
          <a:xfrm>
            <a:off x="1239229" y="1456644"/>
            <a:ext cx="9715500" cy="703943"/>
          </a:xfrm>
          <a:prstGeom prst="rect">
            <a:avLst/>
          </a:prstGeom>
        </p:spPr>
        <p:txBody>
          <a:bodyPr/>
          <a:lstStyle>
            <a:lvl1pPr marL="0" indent="0" algn="ctr">
              <a:lnSpc>
                <a:spcPct val="100000"/>
              </a:lnSpc>
              <a:spcBef>
                <a:spcPts val="0"/>
              </a:spcBef>
              <a:buNone/>
              <a:defRPr sz="3200">
                <a:solidFill>
                  <a:srgbClr val="005288"/>
                </a:solidFill>
                <a:latin typeface="+mj-lt"/>
              </a:defRPr>
            </a:lvl1pPr>
          </a:lstStyle>
          <a:p>
            <a:pPr lvl="0"/>
            <a:r>
              <a:rPr lang="en-GB" dirty="0"/>
              <a:t>Text overlay</a:t>
            </a:r>
          </a:p>
        </p:txBody>
      </p:sp>
    </p:spTree>
    <p:extLst>
      <p:ext uri="{BB962C8B-B14F-4D97-AF65-F5344CB8AC3E}">
        <p14:creationId xmlns:p14="http://schemas.microsoft.com/office/powerpoint/2010/main" val="3689765807"/>
      </p:ext>
    </p:extLst>
  </p:cSld>
  <p:clrMapOvr>
    <a:masterClrMapping/>
  </p:clrMapOvr>
  <p:extLst mod="1">
    <p:ext uri="{DCECCB84-F9BA-43D5-87BE-67443E8EF086}">
      <p15:sldGuideLst xmlns:p15="http://schemas.microsoft.com/office/powerpoint/2012/main">
        <p15:guide id="1" orient="horz" pos="913">
          <p15:clr>
            <a:srgbClr val="FBAE40"/>
          </p15:clr>
        </p15:guide>
        <p15:guide id="2" pos="5654" userDrawn="1">
          <p15:clr>
            <a:srgbClr val="FBAE40"/>
          </p15:clr>
        </p15:guide>
        <p15:guide id="3" orient="horz" pos="3203">
          <p15:clr>
            <a:srgbClr val="FBAE40"/>
          </p15:clr>
        </p15:guide>
        <p15:guide id="4" pos="3840">
          <p15:clr>
            <a:srgbClr val="FBAE40"/>
          </p15:clr>
        </p15:guide>
        <p15:guide id="5" orient="horz" pos="3521">
          <p15:clr>
            <a:srgbClr val="FBAE40"/>
          </p15:clr>
        </p15:guide>
        <p15:guide id="6" orient="horz" pos="3022">
          <p15:clr>
            <a:srgbClr val="FBAE40"/>
          </p15:clr>
        </p15:guide>
        <p15:guide id="7" pos="2026"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 text boxes_input image">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CB896A9-032D-4821-8AA0-4166510359A9}"/>
              </a:ext>
            </a:extLst>
          </p:cNvPr>
          <p:cNvCxnSpPr/>
          <p:nvPr userDrawn="1"/>
        </p:nvCxnSpPr>
        <p:spPr>
          <a:xfrm>
            <a:off x="6102684" y="5084763"/>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68018A67-CDC5-4854-9E1B-5CBE4476C81F}"/>
              </a:ext>
            </a:extLst>
          </p:cNvPr>
          <p:cNvSpPr>
            <a:spLocks noGrp="1"/>
          </p:cNvSpPr>
          <p:nvPr>
            <p:ph type="body" sz="quarter" idx="16" hasCustomPrompt="1"/>
          </p:nvPr>
        </p:nvSpPr>
        <p:spPr>
          <a:xfrm>
            <a:off x="0" y="5049838"/>
            <a:ext cx="6089650" cy="998537"/>
          </a:xfrm>
        </p:spPr>
        <p:txBody>
          <a:bodyPr/>
          <a:lstStyle>
            <a:lvl1pPr marL="0" indent="0" algn="ctr">
              <a:lnSpc>
                <a:spcPct val="100000"/>
              </a:lnSpc>
              <a:spcBef>
                <a:spcPts val="0"/>
              </a:spcBef>
              <a:buNone/>
              <a:defRPr sz="1800"/>
            </a:lvl1pPr>
          </a:lstStyle>
          <a:p>
            <a:pPr lvl="0"/>
            <a:r>
              <a:rPr lang="en-GB" dirty="0"/>
              <a:t>Body text</a:t>
            </a:r>
          </a:p>
        </p:txBody>
      </p:sp>
      <p:sp>
        <p:nvSpPr>
          <p:cNvPr id="10" name="Text Placeholder 2">
            <a:extLst>
              <a:ext uri="{FF2B5EF4-FFF2-40B4-BE49-F238E27FC236}">
                <a16:creationId xmlns:a16="http://schemas.microsoft.com/office/drawing/2014/main" id="{24344A89-4C14-4D25-86BB-8DFBD9CB33D4}"/>
              </a:ext>
            </a:extLst>
          </p:cNvPr>
          <p:cNvSpPr>
            <a:spLocks noGrp="1"/>
          </p:cNvSpPr>
          <p:nvPr>
            <p:ph type="body" sz="quarter" idx="17" hasCustomPrompt="1"/>
          </p:nvPr>
        </p:nvSpPr>
        <p:spPr>
          <a:xfrm>
            <a:off x="6108700" y="5057776"/>
            <a:ext cx="6089650" cy="998537"/>
          </a:xfrm>
        </p:spPr>
        <p:txBody>
          <a:bodyPr/>
          <a:lstStyle>
            <a:lvl1pPr marL="0" indent="0" algn="ctr">
              <a:lnSpc>
                <a:spcPct val="100000"/>
              </a:lnSpc>
              <a:spcBef>
                <a:spcPts val="0"/>
              </a:spcBef>
              <a:buNone/>
              <a:defRPr sz="1800"/>
            </a:lvl1pPr>
          </a:lstStyle>
          <a:p>
            <a:pPr lvl="0"/>
            <a:r>
              <a:rPr lang="en-GB" dirty="0"/>
              <a:t>Body text</a:t>
            </a:r>
          </a:p>
        </p:txBody>
      </p:sp>
      <p:sp>
        <p:nvSpPr>
          <p:cNvPr id="6" name="Picture Placeholder 5">
            <a:extLst>
              <a:ext uri="{FF2B5EF4-FFF2-40B4-BE49-F238E27FC236}">
                <a16:creationId xmlns:a16="http://schemas.microsoft.com/office/drawing/2014/main" id="{10DD3D9A-2279-4E3A-A9E8-29129F9DC94B}"/>
              </a:ext>
            </a:extLst>
          </p:cNvPr>
          <p:cNvSpPr>
            <a:spLocks noGrp="1"/>
          </p:cNvSpPr>
          <p:nvPr>
            <p:ph type="pic" sz="quarter" idx="18"/>
          </p:nvPr>
        </p:nvSpPr>
        <p:spPr>
          <a:xfrm>
            <a:off x="6684" y="0"/>
            <a:ext cx="12192000" cy="4797425"/>
          </a:xfrm>
        </p:spPr>
        <p:txBody>
          <a:bodyPr/>
          <a:lstStyle>
            <a:lvl1pPr>
              <a:defRPr>
                <a:solidFill>
                  <a:srgbClr val="005288"/>
                </a:solidFill>
              </a:defRPr>
            </a:lvl1pPr>
          </a:lstStyle>
          <a:p>
            <a:r>
              <a:rPr lang="en-US"/>
              <a:t>Click icon to add picture</a:t>
            </a:r>
            <a:endParaRPr lang="en-GB" dirty="0"/>
          </a:p>
        </p:txBody>
      </p:sp>
      <p:sp>
        <p:nvSpPr>
          <p:cNvPr id="14" name="Text Placeholder 2">
            <a:extLst>
              <a:ext uri="{FF2B5EF4-FFF2-40B4-BE49-F238E27FC236}">
                <a16:creationId xmlns:a16="http://schemas.microsoft.com/office/drawing/2014/main" id="{3BF5BB87-A98D-48CC-B6E1-27B42CC132A2}"/>
              </a:ext>
            </a:extLst>
          </p:cNvPr>
          <p:cNvSpPr>
            <a:spLocks noGrp="1"/>
          </p:cNvSpPr>
          <p:nvPr>
            <p:ph type="body" sz="quarter" idx="20" hasCustomPrompt="1"/>
          </p:nvPr>
        </p:nvSpPr>
        <p:spPr>
          <a:xfrm>
            <a:off x="1239229" y="1456644"/>
            <a:ext cx="9715500" cy="703943"/>
          </a:xfrm>
          <a:prstGeom prst="rect">
            <a:avLst/>
          </a:prstGeom>
        </p:spPr>
        <p:txBody>
          <a:bodyPr/>
          <a:lstStyle>
            <a:lvl1pPr marL="0" indent="0" algn="ctr">
              <a:lnSpc>
                <a:spcPct val="100000"/>
              </a:lnSpc>
              <a:spcBef>
                <a:spcPts val="0"/>
              </a:spcBef>
              <a:buNone/>
              <a:defRPr sz="3200">
                <a:solidFill>
                  <a:srgbClr val="005288"/>
                </a:solidFill>
                <a:latin typeface="+mj-lt"/>
              </a:defRPr>
            </a:lvl1pPr>
          </a:lstStyle>
          <a:p>
            <a:pPr lvl="0"/>
            <a:r>
              <a:rPr lang="en-GB" dirty="0"/>
              <a:t>Text overlay</a:t>
            </a:r>
          </a:p>
        </p:txBody>
      </p:sp>
    </p:spTree>
    <p:extLst>
      <p:ext uri="{BB962C8B-B14F-4D97-AF65-F5344CB8AC3E}">
        <p14:creationId xmlns:p14="http://schemas.microsoft.com/office/powerpoint/2010/main" val="297139635"/>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orient="horz" pos="3022">
          <p15:clr>
            <a:srgbClr val="FBAE40"/>
          </p15:clr>
        </p15:guide>
        <p15:guide id="4" orient="horz" pos="3181">
          <p15:clr>
            <a:srgbClr val="FBAE40"/>
          </p15:clr>
        </p15:guide>
        <p15:guide id="5" orient="horz" pos="3521">
          <p15:clr>
            <a:srgbClr val="FBAE40"/>
          </p15:clr>
        </p15:guide>
        <p15:guide id="6" orient="horz" pos="913"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ase study layout">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B77BA0D-1A1D-4A32-B1BB-E62F70CF54DB}"/>
              </a:ext>
            </a:extLst>
          </p:cNvPr>
          <p:cNvCxnSpPr/>
          <p:nvPr userDrawn="1"/>
        </p:nvCxnSpPr>
        <p:spPr>
          <a:xfrm>
            <a:off x="4068009" y="5084763"/>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6FCD42C-0FB1-474E-997F-6DDFD0241D9A}"/>
              </a:ext>
            </a:extLst>
          </p:cNvPr>
          <p:cNvCxnSpPr/>
          <p:nvPr userDrawn="1"/>
        </p:nvCxnSpPr>
        <p:spPr>
          <a:xfrm>
            <a:off x="8141940" y="5089292"/>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F4AD4FA4-2E1B-49C6-8235-1FBB65473B75}"/>
              </a:ext>
            </a:extLst>
          </p:cNvPr>
          <p:cNvSpPr>
            <a:spLocks noGrp="1"/>
          </p:cNvSpPr>
          <p:nvPr>
            <p:ph type="body" sz="quarter" idx="22" hasCustomPrompt="1"/>
          </p:nvPr>
        </p:nvSpPr>
        <p:spPr>
          <a:xfrm>
            <a:off x="-1" y="5094288"/>
            <a:ext cx="4064400" cy="961200"/>
          </a:xfrm>
        </p:spPr>
        <p:txBody>
          <a:bodyPr/>
          <a:lstStyle>
            <a:lvl1pPr marL="0" indent="0" algn="ctr">
              <a:lnSpc>
                <a:spcPct val="100000"/>
              </a:lnSpc>
              <a:spcBef>
                <a:spcPts val="0"/>
              </a:spcBef>
              <a:buNone/>
              <a:defRPr sz="1800"/>
            </a:lvl1pPr>
          </a:lstStyle>
          <a:p>
            <a:pPr lvl="0"/>
            <a:r>
              <a:rPr lang="en-GB" dirty="0"/>
              <a:t>Body text – business challenge</a:t>
            </a:r>
          </a:p>
        </p:txBody>
      </p:sp>
      <p:sp>
        <p:nvSpPr>
          <p:cNvPr id="13" name="Text Placeholder 3">
            <a:extLst>
              <a:ext uri="{FF2B5EF4-FFF2-40B4-BE49-F238E27FC236}">
                <a16:creationId xmlns:a16="http://schemas.microsoft.com/office/drawing/2014/main" id="{36A287FD-CD6B-4F25-8BDF-F903D59010C6}"/>
              </a:ext>
            </a:extLst>
          </p:cNvPr>
          <p:cNvSpPr>
            <a:spLocks noGrp="1"/>
          </p:cNvSpPr>
          <p:nvPr>
            <p:ph type="body" sz="quarter" idx="23" hasCustomPrompt="1"/>
          </p:nvPr>
        </p:nvSpPr>
        <p:spPr>
          <a:xfrm>
            <a:off x="4073325" y="5088341"/>
            <a:ext cx="4065003" cy="961200"/>
          </a:xfrm>
        </p:spPr>
        <p:txBody>
          <a:bodyPr/>
          <a:lstStyle>
            <a:lvl1pPr marL="0" indent="0" algn="ctr">
              <a:lnSpc>
                <a:spcPct val="100000"/>
              </a:lnSpc>
              <a:spcBef>
                <a:spcPts val="0"/>
              </a:spcBef>
              <a:buNone/>
              <a:defRPr sz="1800"/>
            </a:lvl1pPr>
          </a:lstStyle>
          <a:p>
            <a:pPr lvl="0"/>
            <a:r>
              <a:rPr lang="en-GB" dirty="0"/>
              <a:t>Body text – </a:t>
            </a:r>
            <a:r>
              <a:rPr lang="en-GB" dirty="0" err="1"/>
              <a:t>Tessella</a:t>
            </a:r>
            <a:r>
              <a:rPr lang="en-GB" dirty="0"/>
              <a:t> approach</a:t>
            </a:r>
          </a:p>
        </p:txBody>
      </p:sp>
      <p:sp>
        <p:nvSpPr>
          <p:cNvPr id="17" name="Text Placeholder 3">
            <a:extLst>
              <a:ext uri="{FF2B5EF4-FFF2-40B4-BE49-F238E27FC236}">
                <a16:creationId xmlns:a16="http://schemas.microsoft.com/office/drawing/2014/main" id="{5B3BF6C0-F946-488A-9B15-F70FF6401238}"/>
              </a:ext>
            </a:extLst>
          </p:cNvPr>
          <p:cNvSpPr>
            <a:spLocks noGrp="1"/>
          </p:cNvSpPr>
          <p:nvPr>
            <p:ph type="body" sz="quarter" idx="24" hasCustomPrompt="1"/>
          </p:nvPr>
        </p:nvSpPr>
        <p:spPr>
          <a:xfrm>
            <a:off x="8141940" y="5089938"/>
            <a:ext cx="4050060" cy="961200"/>
          </a:xfrm>
        </p:spPr>
        <p:txBody>
          <a:bodyPr/>
          <a:lstStyle>
            <a:lvl1pPr marL="0" indent="0" algn="ctr">
              <a:lnSpc>
                <a:spcPct val="100000"/>
              </a:lnSpc>
              <a:spcBef>
                <a:spcPts val="0"/>
              </a:spcBef>
              <a:buNone/>
              <a:defRPr sz="1800"/>
            </a:lvl1pPr>
          </a:lstStyle>
          <a:p>
            <a:pPr lvl="0"/>
            <a:r>
              <a:rPr lang="en-GB" dirty="0"/>
              <a:t>Body text – outcome</a:t>
            </a:r>
          </a:p>
        </p:txBody>
      </p:sp>
      <p:sp>
        <p:nvSpPr>
          <p:cNvPr id="9" name="Text Placeholder 8">
            <a:extLst>
              <a:ext uri="{FF2B5EF4-FFF2-40B4-BE49-F238E27FC236}">
                <a16:creationId xmlns:a16="http://schemas.microsoft.com/office/drawing/2014/main" id="{05BB2811-A874-4A85-8564-D93FE74F9357}"/>
              </a:ext>
            </a:extLst>
          </p:cNvPr>
          <p:cNvSpPr>
            <a:spLocks noGrp="1"/>
          </p:cNvSpPr>
          <p:nvPr>
            <p:ph type="body" sz="quarter" idx="26" hasCustomPrompt="1"/>
          </p:nvPr>
        </p:nvSpPr>
        <p:spPr>
          <a:xfrm>
            <a:off x="287337" y="374651"/>
            <a:ext cx="9557417" cy="330199"/>
          </a:xfrm>
        </p:spPr>
        <p:txBody>
          <a:bodyPr/>
          <a:lstStyle>
            <a:lvl1pPr marL="0" indent="0">
              <a:lnSpc>
                <a:spcPct val="100000"/>
              </a:lnSpc>
              <a:spcBef>
                <a:spcPts val="0"/>
              </a:spcBef>
              <a:buNone/>
              <a:defRPr sz="3200" b="1">
                <a:solidFill>
                  <a:srgbClr val="005288"/>
                </a:soli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Case Study Title Text</a:t>
            </a:r>
            <a:endParaRPr lang="en-GB" dirty="0"/>
          </a:p>
        </p:txBody>
      </p:sp>
      <p:sp>
        <p:nvSpPr>
          <p:cNvPr id="6" name="Text Placeholder 5">
            <a:extLst>
              <a:ext uri="{FF2B5EF4-FFF2-40B4-BE49-F238E27FC236}">
                <a16:creationId xmlns:a16="http://schemas.microsoft.com/office/drawing/2014/main" id="{10E34AFC-C55C-4982-A508-2023CF952530}"/>
              </a:ext>
            </a:extLst>
          </p:cNvPr>
          <p:cNvSpPr>
            <a:spLocks noGrp="1"/>
          </p:cNvSpPr>
          <p:nvPr>
            <p:ph type="body" sz="quarter" idx="27" hasCustomPrompt="1"/>
          </p:nvPr>
        </p:nvSpPr>
        <p:spPr>
          <a:xfrm>
            <a:off x="312367" y="811556"/>
            <a:ext cx="8699500" cy="488950"/>
          </a:xfrm>
        </p:spPr>
        <p:txBody>
          <a:bodyPr/>
          <a:lstStyle>
            <a:lvl1pPr marL="0" indent="0">
              <a:lnSpc>
                <a:spcPct val="100000"/>
              </a:lnSpc>
              <a:spcBef>
                <a:spcPts val="0"/>
              </a:spcBef>
              <a:buNone/>
              <a:defRPr sz="2800">
                <a:solidFill>
                  <a:srgbClr val="005288"/>
                </a:solidFill>
              </a:defRPr>
            </a:lvl1pPr>
          </a:lstStyle>
          <a:p>
            <a:pPr lvl="0"/>
            <a:r>
              <a:rPr lang="en-GB" dirty="0"/>
              <a:t>Case study subtitle: technical description</a:t>
            </a:r>
          </a:p>
        </p:txBody>
      </p:sp>
      <p:cxnSp>
        <p:nvCxnSpPr>
          <p:cNvPr id="7" name="Straight Connector 6"/>
          <p:cNvCxnSpPr/>
          <p:nvPr userDrawn="1"/>
        </p:nvCxnSpPr>
        <p:spPr>
          <a:xfrm>
            <a:off x="0" y="0"/>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12192000" y="0"/>
            <a:ext cx="0" cy="479742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0" y="-1"/>
            <a:ext cx="0" cy="4797425"/>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E1F64B0-124B-4482-B21D-88F22199988B}"/>
              </a:ext>
            </a:extLst>
          </p:cNvPr>
          <p:cNvCxnSpPr/>
          <p:nvPr userDrawn="1"/>
        </p:nvCxnSpPr>
        <p:spPr>
          <a:xfrm>
            <a:off x="-1" y="4797424"/>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Picture Placeholder 11">
            <a:extLst>
              <a:ext uri="{FF2B5EF4-FFF2-40B4-BE49-F238E27FC236}">
                <a16:creationId xmlns:a16="http://schemas.microsoft.com/office/drawing/2014/main" id="{A0EA2231-CCF3-4E4F-AB38-9BFB413582CC}"/>
              </a:ext>
            </a:extLst>
          </p:cNvPr>
          <p:cNvSpPr>
            <a:spLocks noGrp="1"/>
          </p:cNvSpPr>
          <p:nvPr>
            <p:ph type="pic" sz="quarter" idx="28" hasCustomPrompt="1"/>
          </p:nvPr>
        </p:nvSpPr>
        <p:spPr>
          <a:xfrm>
            <a:off x="13925" y="10585"/>
            <a:ext cx="12183802" cy="4787898"/>
          </a:xfrm>
        </p:spPr>
        <p:txBody>
          <a:bodyPr anchor="ctr"/>
          <a:lstStyle>
            <a:lvl1pPr algn="ctr">
              <a:defRPr/>
            </a:lvl1pPr>
          </a:lstStyle>
          <a:p>
            <a:r>
              <a:rPr lang="en-GB" dirty="0"/>
              <a:t>Click icon:            to insert picture</a:t>
            </a:r>
          </a:p>
        </p:txBody>
      </p:sp>
    </p:spTree>
    <p:extLst>
      <p:ext uri="{BB962C8B-B14F-4D97-AF65-F5344CB8AC3E}">
        <p14:creationId xmlns:p14="http://schemas.microsoft.com/office/powerpoint/2010/main" val="995652563"/>
      </p:ext>
    </p:extLst>
  </p:cSld>
  <p:clrMapOvr>
    <a:masterClrMapping/>
  </p:clrMapOvr>
  <p:extLst mod="1">
    <p:ext uri="{DCECCB84-F9BA-43D5-87BE-67443E8EF086}">
      <p15:sldGuideLst xmlns:p15="http://schemas.microsoft.com/office/powerpoint/2012/main">
        <p15:guide id="1" orient="horz" pos="913">
          <p15:clr>
            <a:srgbClr val="FBAE40"/>
          </p15:clr>
        </p15:guide>
        <p15:guide id="2" pos="5654">
          <p15:clr>
            <a:srgbClr val="FBAE40"/>
          </p15:clr>
        </p15:guide>
        <p15:guide id="3" orient="horz" pos="3203">
          <p15:clr>
            <a:srgbClr val="FBAE40"/>
          </p15:clr>
        </p15:guide>
        <p15:guide id="4" pos="3840">
          <p15:clr>
            <a:srgbClr val="FBAE40"/>
          </p15:clr>
        </p15:guide>
        <p15:guide id="5" orient="horz" pos="3521">
          <p15:clr>
            <a:srgbClr val="FBAE40"/>
          </p15:clr>
        </p15:guide>
        <p15:guide id="6" orient="horz" pos="3022">
          <p15:clr>
            <a:srgbClr val="FBAE40"/>
          </p15:clr>
        </p15:guide>
        <p15:guide id="7" pos="2026">
          <p15:clr>
            <a:srgbClr val="FBAE40"/>
          </p15:clr>
        </p15:guide>
        <p15:guide id="8" orient="horz" pos="164">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Slide_colour blo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A80E63-D910-4576-94D0-751E1CA1609A}"/>
              </a:ext>
            </a:extLst>
          </p:cNvPr>
          <p:cNvSpPr/>
          <p:nvPr userDrawn="1"/>
        </p:nvSpPr>
        <p:spPr>
          <a:xfrm>
            <a:off x="0" y="0"/>
            <a:ext cx="7788275" cy="68579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6EFAAC31-D9E1-4EBB-B22E-5BEED103F61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10850" y="6005848"/>
            <a:ext cx="1581150" cy="852151"/>
          </a:xfrm>
          <a:prstGeom prst="rect">
            <a:avLst/>
          </a:prstGeom>
        </p:spPr>
      </p:pic>
      <p:sp>
        <p:nvSpPr>
          <p:cNvPr id="13" name="Text Placeholder 12">
            <a:extLst>
              <a:ext uri="{FF2B5EF4-FFF2-40B4-BE49-F238E27FC236}">
                <a16:creationId xmlns:a16="http://schemas.microsoft.com/office/drawing/2014/main" id="{728356A2-18EA-4DC3-9BDA-73035FE6F5B5}"/>
              </a:ext>
            </a:extLst>
          </p:cNvPr>
          <p:cNvSpPr>
            <a:spLocks noGrp="1"/>
          </p:cNvSpPr>
          <p:nvPr>
            <p:ph type="body" sz="quarter" idx="10" hasCustomPrompt="1"/>
          </p:nvPr>
        </p:nvSpPr>
        <p:spPr>
          <a:xfrm>
            <a:off x="8061325" y="628650"/>
            <a:ext cx="4130675" cy="1514475"/>
          </a:xfrm>
          <a:prstGeom prst="rect">
            <a:avLst/>
          </a:prstGeom>
        </p:spPr>
        <p:txBody>
          <a:bodyPr>
            <a:noAutofit/>
          </a:bodyPr>
          <a:lstStyle>
            <a:lvl1pPr marL="0" indent="0">
              <a:lnSpc>
                <a:spcPct val="100000"/>
              </a:lnSpc>
              <a:spcBef>
                <a:spcPts val="0"/>
              </a:spcBef>
              <a:buNone/>
              <a:defRPr lang="en-GB" sz="3200" kern="1200" baseline="0" dirty="0">
                <a:solidFill>
                  <a:srgbClr val="005288"/>
                </a:solidFill>
                <a:latin typeface="+mj-lt"/>
                <a:ea typeface="+mn-ea"/>
                <a:cs typeface="Arial" panose="020B0604020202020204" pitchFamily="34" charset="0"/>
              </a:defRPr>
            </a:lvl1pPr>
          </a:lstStyle>
          <a:p>
            <a:pPr lvl="0"/>
            <a:r>
              <a:rPr lang="en-US" dirty="0"/>
              <a:t>Presentation title</a:t>
            </a:r>
            <a:endParaRPr lang="en-GB" dirty="0"/>
          </a:p>
        </p:txBody>
      </p:sp>
      <p:sp>
        <p:nvSpPr>
          <p:cNvPr id="17" name="Text Placeholder 16">
            <a:extLst>
              <a:ext uri="{FF2B5EF4-FFF2-40B4-BE49-F238E27FC236}">
                <a16:creationId xmlns:a16="http://schemas.microsoft.com/office/drawing/2014/main" id="{2B0FF390-44C5-49AD-8AF5-CD67D78B8E5B}"/>
              </a:ext>
            </a:extLst>
          </p:cNvPr>
          <p:cNvSpPr>
            <a:spLocks noGrp="1"/>
          </p:cNvSpPr>
          <p:nvPr>
            <p:ph type="body" sz="quarter" idx="12" hasCustomPrompt="1"/>
          </p:nvPr>
        </p:nvSpPr>
        <p:spPr>
          <a:xfrm>
            <a:off x="8061325" y="2371725"/>
            <a:ext cx="4130675" cy="1400175"/>
          </a:xfrm>
          <a:prstGeom prst="rect">
            <a:avLst/>
          </a:prstGeom>
        </p:spPr>
        <p:txBody>
          <a:bodyPr/>
          <a:lstStyle>
            <a:lvl1pPr marL="0" indent="0">
              <a:lnSpc>
                <a:spcPct val="100000"/>
              </a:lnSpc>
              <a:spcBef>
                <a:spcPts val="600"/>
              </a:spcBef>
              <a:buNone/>
              <a:defRPr sz="2000">
                <a:solidFill>
                  <a:srgbClr val="6CAEDF"/>
                </a:solidFill>
                <a:latin typeface="+mj-lt"/>
                <a:cs typeface="Arial" panose="020B0604020202020204" pitchFamily="34" charset="0"/>
              </a:defRPr>
            </a:lvl1pPr>
          </a:lstStyle>
          <a:p>
            <a:pPr lvl="0"/>
            <a:r>
              <a:rPr lang="en-US" dirty="0"/>
              <a:t>Presenter name</a:t>
            </a:r>
          </a:p>
          <a:p>
            <a:pPr lvl="0"/>
            <a:r>
              <a:rPr lang="en-US" dirty="0"/>
              <a:t>Title</a:t>
            </a:r>
          </a:p>
          <a:p>
            <a:pPr lvl="0"/>
            <a:r>
              <a:rPr lang="en-US" dirty="0"/>
              <a:t>Date</a:t>
            </a:r>
            <a:endParaRPr lang="en-GB" dirty="0"/>
          </a:p>
        </p:txBody>
      </p:sp>
      <p:sp>
        <p:nvSpPr>
          <p:cNvPr id="15" name="Text Placeholder 14">
            <a:extLst>
              <a:ext uri="{FF2B5EF4-FFF2-40B4-BE49-F238E27FC236}">
                <a16:creationId xmlns:a16="http://schemas.microsoft.com/office/drawing/2014/main" id="{584E4F75-2345-4CA9-9B08-9602754519C2}"/>
              </a:ext>
            </a:extLst>
          </p:cNvPr>
          <p:cNvSpPr>
            <a:spLocks noGrp="1"/>
          </p:cNvSpPr>
          <p:nvPr>
            <p:ph type="body" sz="quarter" idx="11" hasCustomPrompt="1"/>
          </p:nvPr>
        </p:nvSpPr>
        <p:spPr>
          <a:xfrm>
            <a:off x="0" y="2636912"/>
            <a:ext cx="7788275" cy="576064"/>
          </a:xfrm>
          <a:prstGeom prst="rect">
            <a:avLst/>
          </a:prstGeom>
        </p:spPr>
        <p:txBody>
          <a:bodyPr>
            <a:noAutofit/>
          </a:bodyPr>
          <a:lstStyle>
            <a:lvl1pPr marL="0" indent="0" algn="ctr">
              <a:lnSpc>
                <a:spcPct val="100000"/>
              </a:lnSpc>
              <a:spcBef>
                <a:spcPts val="0"/>
              </a:spcBef>
              <a:buNone/>
              <a:defRPr sz="4200" b="1">
                <a:solidFill>
                  <a:schemeClr val="bg1"/>
                </a:solidFill>
                <a:latin typeface="Arial" panose="020B0604020202020204" pitchFamily="34" charset="0"/>
                <a:cs typeface="Arial" panose="020B0604020202020204" pitchFamily="34" charset="0"/>
              </a:defRPr>
            </a:lvl1pPr>
          </a:lstStyle>
          <a:p>
            <a:pPr lvl="0"/>
            <a:r>
              <a:rPr lang="en-US" dirty="0"/>
              <a:t>Client Name</a:t>
            </a:r>
            <a:endParaRPr lang="en-GB" dirty="0"/>
          </a:p>
        </p:txBody>
      </p:sp>
    </p:spTree>
    <p:extLst>
      <p:ext uri="{BB962C8B-B14F-4D97-AF65-F5344CB8AC3E}">
        <p14:creationId xmlns:p14="http://schemas.microsoft.com/office/powerpoint/2010/main" val="260516470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50/50 text/colour block - vertical">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408EC407-C2CB-49E5-B077-15B82EF99531}"/>
              </a:ext>
            </a:extLst>
          </p:cNvPr>
          <p:cNvSpPr>
            <a:spLocks noGrp="1"/>
          </p:cNvSpPr>
          <p:nvPr>
            <p:ph type="body" sz="quarter" idx="10" hasCustomPrompt="1"/>
          </p:nvPr>
        </p:nvSpPr>
        <p:spPr>
          <a:xfrm>
            <a:off x="333375" y="179388"/>
            <a:ext cx="5170118" cy="726466"/>
          </a:xfrm>
        </p:spPr>
        <p:txBody>
          <a:bodyPr>
            <a:noAutofit/>
          </a:bodyPr>
          <a:lstStyle>
            <a:lvl1pPr marL="0" indent="0">
              <a:lnSpc>
                <a:spcPct val="100000"/>
              </a:lnSpc>
              <a:spcBef>
                <a:spcPts val="0"/>
              </a:spcBef>
              <a:buNone/>
              <a:defRPr sz="4400" b="0">
                <a:solidFill>
                  <a:srgbClr val="005288"/>
                </a:solidFill>
              </a:defRPr>
            </a:lvl1pPr>
          </a:lstStyle>
          <a:p>
            <a:pPr lvl="0"/>
            <a:r>
              <a:rPr lang="en-GB" dirty="0"/>
              <a:t>Title text</a:t>
            </a:r>
          </a:p>
        </p:txBody>
      </p:sp>
      <p:sp>
        <p:nvSpPr>
          <p:cNvPr id="14" name="Text Placeholder 13">
            <a:extLst>
              <a:ext uri="{FF2B5EF4-FFF2-40B4-BE49-F238E27FC236}">
                <a16:creationId xmlns:a16="http://schemas.microsoft.com/office/drawing/2014/main" id="{6C613E4E-10AE-4CBB-AFAA-5E22927DFC64}"/>
              </a:ext>
            </a:extLst>
          </p:cNvPr>
          <p:cNvSpPr>
            <a:spLocks noGrp="1"/>
          </p:cNvSpPr>
          <p:nvPr>
            <p:ph type="body" sz="quarter" idx="11"/>
          </p:nvPr>
        </p:nvSpPr>
        <p:spPr>
          <a:xfrm>
            <a:off x="333375" y="1060450"/>
            <a:ext cx="5170117" cy="4878388"/>
          </a:xfrm>
        </p:spPr>
        <p:txBody>
          <a:bodyPr/>
          <a:lstStyle>
            <a:lvl1pPr>
              <a:spcBef>
                <a:spcPts val="600"/>
              </a:spcBef>
              <a:defRPr>
                <a:solidFill>
                  <a:srgbClr val="005288"/>
                </a:solidFill>
              </a:defRPr>
            </a:lvl1pPr>
            <a:lvl2pPr>
              <a:spcBef>
                <a:spcPts val="600"/>
              </a:spcBef>
              <a:defRPr>
                <a:solidFill>
                  <a:srgbClr val="005288"/>
                </a:solidFill>
              </a:defRPr>
            </a:lvl2pPr>
            <a:lvl3pPr>
              <a:spcBef>
                <a:spcPts val="600"/>
              </a:spcBef>
              <a:defRPr>
                <a:solidFill>
                  <a:srgbClr val="005288"/>
                </a:solidFill>
              </a:defRPr>
            </a:lvl3pPr>
            <a:lvl4pPr>
              <a:spcBef>
                <a:spcPts val="600"/>
              </a:spcBef>
              <a:defRPr>
                <a:solidFill>
                  <a:srgbClr val="005288"/>
                </a:solidFill>
              </a:defRPr>
            </a:lvl4pPr>
            <a:lvl5pPr>
              <a:lnSpc>
                <a:spcPct val="100000"/>
              </a:lnSpc>
              <a:spcBef>
                <a:spcPts val="600"/>
              </a:spcBef>
              <a:defRPr>
                <a:solidFill>
                  <a:srgbClr val="005288"/>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8" name="Picture 7">
            <a:extLst>
              <a:ext uri="{FF2B5EF4-FFF2-40B4-BE49-F238E27FC236}">
                <a16:creationId xmlns:a16="http://schemas.microsoft.com/office/drawing/2014/main" id="{FA13219C-BA7B-4E12-B38C-A707119669C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08904" y="6004800"/>
            <a:ext cx="1583096" cy="853200"/>
          </a:xfrm>
          <a:prstGeom prst="rect">
            <a:avLst/>
          </a:prstGeom>
        </p:spPr>
      </p:pic>
      <p:sp>
        <p:nvSpPr>
          <p:cNvPr id="2" name="Rectangle 1">
            <a:extLst>
              <a:ext uri="{FF2B5EF4-FFF2-40B4-BE49-F238E27FC236}">
                <a16:creationId xmlns:a16="http://schemas.microsoft.com/office/drawing/2014/main" id="{93ABDFF4-3D1A-4D85-B1B7-DB6056463BE1}"/>
              </a:ext>
            </a:extLst>
          </p:cNvPr>
          <p:cNvSpPr/>
          <p:nvPr userDrawn="1"/>
        </p:nvSpPr>
        <p:spPr>
          <a:xfrm>
            <a:off x="6096000" y="0"/>
            <a:ext cx="6096000" cy="6858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07056871-2A51-4866-A085-99D7E51C650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24144" y="6020040"/>
            <a:ext cx="1583096" cy="853200"/>
          </a:xfrm>
          <a:prstGeom prst="rect">
            <a:avLst/>
          </a:prstGeom>
        </p:spPr>
      </p:pic>
    </p:spTree>
    <p:extLst>
      <p:ext uri="{BB962C8B-B14F-4D97-AF65-F5344CB8AC3E}">
        <p14:creationId xmlns:p14="http://schemas.microsoft.com/office/powerpoint/2010/main" val="3423296550"/>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Plain colour block background">
    <p:bg>
      <p:bgPr>
        <a:solidFill>
          <a:srgbClr val="6CAED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DB95EE-B70C-400B-95AC-08D5E409AA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08904" y="6004800"/>
            <a:ext cx="1583096" cy="853200"/>
          </a:xfrm>
          <a:prstGeom prst="rect">
            <a:avLst/>
          </a:prstGeom>
        </p:spPr>
      </p:pic>
      <p:sp>
        <p:nvSpPr>
          <p:cNvPr id="3" name="Text Placeholder 11">
            <a:extLst>
              <a:ext uri="{FF2B5EF4-FFF2-40B4-BE49-F238E27FC236}">
                <a16:creationId xmlns:a16="http://schemas.microsoft.com/office/drawing/2014/main" id="{370B8EFB-D1FF-4E80-A0BE-FD383E409AF0}"/>
              </a:ext>
            </a:extLst>
          </p:cNvPr>
          <p:cNvSpPr>
            <a:spLocks noGrp="1"/>
          </p:cNvSpPr>
          <p:nvPr>
            <p:ph type="body" sz="quarter" idx="10" hasCustomPrompt="1"/>
          </p:nvPr>
        </p:nvSpPr>
        <p:spPr>
          <a:xfrm>
            <a:off x="333374" y="179388"/>
            <a:ext cx="7494573" cy="726466"/>
          </a:xfrm>
        </p:spPr>
        <p:txBody>
          <a:bodyPr>
            <a:noAutofit/>
          </a:bodyPr>
          <a:lstStyle>
            <a:lvl1pPr marL="0" indent="0">
              <a:lnSpc>
                <a:spcPct val="100000"/>
              </a:lnSpc>
              <a:spcBef>
                <a:spcPts val="0"/>
              </a:spcBef>
              <a:buNone/>
              <a:defRPr sz="4400" b="0">
                <a:solidFill>
                  <a:schemeClr val="bg1">
                    <a:lumMod val="95000"/>
                  </a:schemeClr>
                </a:solidFill>
              </a:defRPr>
            </a:lvl1pPr>
          </a:lstStyle>
          <a:p>
            <a:pPr lvl="0"/>
            <a:r>
              <a:rPr lang="en-GB" dirty="0"/>
              <a:t>Click here to enter title text</a:t>
            </a:r>
          </a:p>
        </p:txBody>
      </p:sp>
      <p:sp>
        <p:nvSpPr>
          <p:cNvPr id="4" name="Text Placeholder 13">
            <a:extLst>
              <a:ext uri="{FF2B5EF4-FFF2-40B4-BE49-F238E27FC236}">
                <a16:creationId xmlns:a16="http://schemas.microsoft.com/office/drawing/2014/main" id="{454008BA-DA87-47DB-BA7D-829A06824818}"/>
              </a:ext>
            </a:extLst>
          </p:cNvPr>
          <p:cNvSpPr>
            <a:spLocks noGrp="1"/>
          </p:cNvSpPr>
          <p:nvPr>
            <p:ph type="body" sz="quarter" idx="11"/>
          </p:nvPr>
        </p:nvSpPr>
        <p:spPr>
          <a:xfrm>
            <a:off x="333375" y="1060450"/>
            <a:ext cx="7494588" cy="4878388"/>
          </a:xfrm>
        </p:spPr>
        <p:txBody>
          <a:bodyPr/>
          <a:lstStyle>
            <a:lvl1pPr>
              <a:lnSpc>
                <a:spcPct val="100000"/>
              </a:lnSpc>
              <a:spcBef>
                <a:spcPts val="600"/>
              </a:spcBef>
              <a:defRPr>
                <a:solidFill>
                  <a:schemeClr val="bg1"/>
                </a:solidFill>
              </a:defRPr>
            </a:lvl1pPr>
            <a:lvl2pPr>
              <a:lnSpc>
                <a:spcPct val="100000"/>
              </a:lnSpc>
              <a:spcBef>
                <a:spcPts val="600"/>
              </a:spcBef>
              <a:defRPr>
                <a:solidFill>
                  <a:schemeClr val="bg1"/>
                </a:solidFill>
              </a:defRPr>
            </a:lvl2pPr>
            <a:lvl3pPr>
              <a:lnSpc>
                <a:spcPct val="100000"/>
              </a:lnSpc>
              <a:spcBef>
                <a:spcPts val="600"/>
              </a:spcBef>
              <a:defRPr>
                <a:solidFill>
                  <a:schemeClr val="bg1"/>
                </a:solidFill>
              </a:defRPr>
            </a:lvl3pPr>
            <a:lvl4pPr>
              <a:lnSpc>
                <a:spcPct val="100000"/>
              </a:lnSpc>
              <a:spcBef>
                <a:spcPts val="600"/>
              </a:spcBef>
              <a:defRPr>
                <a:solidFill>
                  <a:schemeClr val="bg1"/>
                </a:solidFill>
              </a:defRPr>
            </a:lvl4pPr>
            <a:lvl5pPr>
              <a:lnSpc>
                <a:spcPct val="100000"/>
              </a:lnSpc>
              <a:spcBef>
                <a:spcPts val="600"/>
              </a:spcBef>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4262074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3BE3F-699C-4E1C-A35F-17F0DB7D9A1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FCB7941-B294-4709-A0F9-856DEF66A51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24548D3-87A3-43C9-AA2D-3319E1D9D02F}"/>
              </a:ext>
            </a:extLst>
          </p:cNvPr>
          <p:cNvSpPr>
            <a:spLocks noGrp="1"/>
          </p:cNvSpPr>
          <p:nvPr>
            <p:ph type="dt" sz="half" idx="10"/>
          </p:nvPr>
        </p:nvSpPr>
        <p:spPr/>
        <p:txBody>
          <a:bodyPr/>
          <a:lstStyle/>
          <a:p>
            <a:fld id="{B560368A-C0F8-42A0-AF90-AA6FEBB8FF09}" type="datetime1">
              <a:rPr lang="en-GB" smtClean="0"/>
              <a:t>15/01/2019</a:t>
            </a:fld>
            <a:endParaRPr lang="en-GB"/>
          </a:p>
        </p:txBody>
      </p:sp>
      <p:sp>
        <p:nvSpPr>
          <p:cNvPr id="5" name="Footer Placeholder 4">
            <a:extLst>
              <a:ext uri="{FF2B5EF4-FFF2-40B4-BE49-F238E27FC236}">
                <a16:creationId xmlns:a16="http://schemas.microsoft.com/office/drawing/2014/main" id="{08BDB4D9-558F-4D8E-80F3-3B4FBF19A089}"/>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C9AFBF9-1420-4A26-BA5D-60FB7E68D51D}"/>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5210603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50/50 text/colour block with title - horizontal">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B85243B-7834-4896-B662-64DE4B548FBF}"/>
              </a:ext>
            </a:extLst>
          </p:cNvPr>
          <p:cNvSpPr>
            <a:spLocks noGrp="1"/>
          </p:cNvSpPr>
          <p:nvPr>
            <p:ph type="body" sz="quarter" idx="10" hasCustomPrompt="1"/>
          </p:nvPr>
        </p:nvSpPr>
        <p:spPr>
          <a:xfrm>
            <a:off x="179388" y="3546475"/>
            <a:ext cx="9613900" cy="666602"/>
          </a:xfrm>
        </p:spPr>
        <p:txBody>
          <a:bodyPr>
            <a:noAutofit/>
          </a:bodyPr>
          <a:lstStyle>
            <a:lvl1pPr marL="0" indent="0">
              <a:lnSpc>
                <a:spcPct val="100000"/>
              </a:lnSpc>
              <a:spcBef>
                <a:spcPts val="0"/>
              </a:spcBef>
              <a:buNone/>
              <a:defRPr sz="4400"/>
            </a:lvl1pPr>
          </a:lstStyle>
          <a:p>
            <a:pPr lvl="0"/>
            <a:r>
              <a:rPr lang="en-GB" dirty="0"/>
              <a:t>Click here to enter title text</a:t>
            </a:r>
          </a:p>
        </p:txBody>
      </p:sp>
      <p:sp>
        <p:nvSpPr>
          <p:cNvPr id="5" name="Text Placeholder 4">
            <a:extLst>
              <a:ext uri="{FF2B5EF4-FFF2-40B4-BE49-F238E27FC236}">
                <a16:creationId xmlns:a16="http://schemas.microsoft.com/office/drawing/2014/main" id="{2F2AFFD1-F0D8-48DE-8873-AC165E4386D0}"/>
              </a:ext>
            </a:extLst>
          </p:cNvPr>
          <p:cNvSpPr>
            <a:spLocks noGrp="1"/>
          </p:cNvSpPr>
          <p:nvPr>
            <p:ph type="body" sz="quarter" idx="11"/>
          </p:nvPr>
        </p:nvSpPr>
        <p:spPr>
          <a:xfrm>
            <a:off x="179388" y="4289425"/>
            <a:ext cx="9613900" cy="2197100"/>
          </a:xfrm>
        </p:spPr>
        <p:txBody>
          <a:bodyPr/>
          <a:lstStyle>
            <a:lvl1pPr>
              <a:lnSpc>
                <a:spcPct val="100000"/>
              </a:lnSpc>
              <a:spcBef>
                <a:spcPts val="600"/>
              </a:spcBef>
              <a:spcAft>
                <a:spcPts val="0"/>
              </a:spcAft>
              <a:defRPr sz="1800"/>
            </a:lvl1pPr>
            <a:lvl2pPr>
              <a:lnSpc>
                <a:spcPct val="100000"/>
              </a:lnSpc>
              <a:spcBef>
                <a:spcPts val="600"/>
              </a:spcBef>
              <a:spcAft>
                <a:spcPts val="0"/>
              </a:spcAft>
              <a:defRPr sz="1600"/>
            </a:lvl2pPr>
            <a:lvl3pPr>
              <a:lnSpc>
                <a:spcPct val="100000"/>
              </a:lnSpc>
              <a:spcBef>
                <a:spcPts val="600"/>
              </a:spcBef>
              <a:spcAft>
                <a:spcPts val="0"/>
              </a:spcAft>
              <a:defRPr sz="1400"/>
            </a:lvl3pPr>
            <a:lvl4pPr>
              <a:lnSpc>
                <a:spcPct val="100000"/>
              </a:lnSpc>
              <a:spcBef>
                <a:spcPts val="600"/>
              </a:spcBef>
              <a:spcAft>
                <a:spcPts val="0"/>
              </a:spcAft>
              <a:defRPr sz="1200"/>
            </a:lvl4pPr>
            <a:lvl5pPr>
              <a:lnSpc>
                <a:spcPct val="100000"/>
              </a:lnSpc>
              <a:spcBef>
                <a:spcPts val="600"/>
              </a:spcBef>
              <a:spcAft>
                <a:spcPts val="0"/>
              </a:spcAft>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Rectangle 1">
            <a:extLst>
              <a:ext uri="{FF2B5EF4-FFF2-40B4-BE49-F238E27FC236}">
                <a16:creationId xmlns:a16="http://schemas.microsoft.com/office/drawing/2014/main" id="{F45BDFB4-CEE0-4169-8FC5-9F53EBB9736C}"/>
              </a:ext>
            </a:extLst>
          </p:cNvPr>
          <p:cNvSpPr/>
          <p:nvPr userDrawn="1"/>
        </p:nvSpPr>
        <p:spPr>
          <a:xfrm>
            <a:off x="0" y="0"/>
            <a:ext cx="12192000" cy="34290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972961225"/>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50/50 colour block/text no title horizontal">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BC56113D-7C6B-4146-BA76-2D6866B573D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08328" y="5994163"/>
            <a:ext cx="1583096" cy="853200"/>
          </a:xfrm>
          <a:prstGeom prst="rect">
            <a:avLst/>
          </a:prstGeom>
        </p:spPr>
      </p:pic>
      <p:sp>
        <p:nvSpPr>
          <p:cNvPr id="3" name="Text Placeholder 2">
            <a:extLst>
              <a:ext uri="{FF2B5EF4-FFF2-40B4-BE49-F238E27FC236}">
                <a16:creationId xmlns:a16="http://schemas.microsoft.com/office/drawing/2014/main" id="{62A4FA75-5B30-484F-B2E4-74ED905844B5}"/>
              </a:ext>
            </a:extLst>
          </p:cNvPr>
          <p:cNvSpPr>
            <a:spLocks noGrp="1"/>
          </p:cNvSpPr>
          <p:nvPr>
            <p:ph type="body" sz="quarter" idx="16"/>
          </p:nvPr>
        </p:nvSpPr>
        <p:spPr>
          <a:xfrm>
            <a:off x="470003" y="4051300"/>
            <a:ext cx="9596437" cy="2195513"/>
          </a:xfrm>
        </p:spPr>
        <p:txBody>
          <a:bodyPr/>
          <a:lstStyle>
            <a:lvl1pPr>
              <a:lnSpc>
                <a:spcPct val="100000"/>
              </a:lnSpc>
              <a:spcBef>
                <a:spcPts val="600"/>
              </a:spcBef>
              <a:defRPr sz="1800"/>
            </a:lvl1pPr>
            <a:lvl2pPr>
              <a:lnSpc>
                <a:spcPct val="100000"/>
              </a:lnSpc>
              <a:spcBef>
                <a:spcPts val="600"/>
              </a:spcBef>
              <a:defRPr sz="1600"/>
            </a:lvl2pPr>
            <a:lvl3pPr>
              <a:lnSpc>
                <a:spcPct val="100000"/>
              </a:lnSpc>
              <a:spcBef>
                <a:spcPts val="600"/>
              </a:spcBef>
              <a:defRPr sz="1400"/>
            </a:lvl3pPr>
            <a:lvl4pPr>
              <a:lnSpc>
                <a:spcPct val="100000"/>
              </a:lnSpc>
              <a:spcBef>
                <a:spcPts val="600"/>
              </a:spcBef>
              <a:defRPr sz="1200"/>
            </a:lvl4pPr>
            <a:lvl5pPr>
              <a:lnSpc>
                <a:spcPct val="100000"/>
              </a:lnSpc>
              <a:spcBef>
                <a:spcPts val="600"/>
              </a:spcBef>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Rectangle 1">
            <a:extLst>
              <a:ext uri="{FF2B5EF4-FFF2-40B4-BE49-F238E27FC236}">
                <a16:creationId xmlns:a16="http://schemas.microsoft.com/office/drawing/2014/main" id="{8E65FFA5-DB85-4F06-94EC-A52C024173C5}"/>
              </a:ext>
            </a:extLst>
          </p:cNvPr>
          <p:cNvSpPr/>
          <p:nvPr userDrawn="1"/>
        </p:nvSpPr>
        <p:spPr>
          <a:xfrm>
            <a:off x="0" y="0"/>
            <a:ext cx="12191424" cy="371633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95573643"/>
      </p:ext>
    </p:extLst>
  </p:cSld>
  <p:clrMapOvr>
    <a:masterClrMapping/>
  </p:clrMapOvr>
  <p:extLst mod="1">
    <p:ext uri="{DCECCB84-F9BA-43D5-87BE-67443E8EF086}">
      <p15:sldGuideLst xmlns:p15="http://schemas.microsoft.com/office/powerpoint/2012/main">
        <p15:guide id="1" orient="horz" pos="2341">
          <p15:clr>
            <a:srgbClr val="FBAE40"/>
          </p15:clr>
        </p15:guide>
        <p15:guide id="2" pos="2389">
          <p15:clr>
            <a:srgbClr val="FBAE40"/>
          </p15:clr>
        </p15:guide>
        <p15:guide id="3" pos="5314">
          <p15:clr>
            <a:srgbClr val="FBAE40"/>
          </p15:clr>
        </p15:guide>
        <p15:guide id="5"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Impact slide_colour blo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1A19CB-C766-4E9F-B081-482FD1E530CC}"/>
              </a:ext>
            </a:extLst>
          </p:cNvPr>
          <p:cNvSpPr/>
          <p:nvPr userDrawn="1"/>
        </p:nvSpPr>
        <p:spPr>
          <a:xfrm>
            <a:off x="0" y="-1"/>
            <a:ext cx="12192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C3EB66C9-474D-46C9-8DF1-F9F64989D0E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08902" y="6004800"/>
            <a:ext cx="1583096" cy="853200"/>
          </a:xfrm>
          <a:prstGeom prst="rect">
            <a:avLst/>
          </a:prstGeom>
        </p:spPr>
      </p:pic>
      <p:sp>
        <p:nvSpPr>
          <p:cNvPr id="16" name="Text Placeholder 2">
            <a:extLst>
              <a:ext uri="{FF2B5EF4-FFF2-40B4-BE49-F238E27FC236}">
                <a16:creationId xmlns:a16="http://schemas.microsoft.com/office/drawing/2014/main" id="{B4651A9D-0528-4512-804B-648F71CEE95E}"/>
              </a:ext>
            </a:extLst>
          </p:cNvPr>
          <p:cNvSpPr>
            <a:spLocks noGrp="1"/>
          </p:cNvSpPr>
          <p:nvPr>
            <p:ph type="body" sz="quarter" idx="11" hasCustomPrompt="1"/>
          </p:nvPr>
        </p:nvSpPr>
        <p:spPr>
          <a:xfrm>
            <a:off x="1943100" y="2590801"/>
            <a:ext cx="8296275" cy="571500"/>
          </a:xfrm>
        </p:spPr>
        <p:txBody>
          <a:bodyPr>
            <a:noAutofit/>
          </a:bodyPr>
          <a:lstStyle>
            <a:lvl1pPr marL="0" indent="0" algn="ctr">
              <a:lnSpc>
                <a:spcPct val="100000"/>
              </a:lnSpc>
              <a:spcBef>
                <a:spcPts val="0"/>
              </a:spcBef>
              <a:buNone/>
              <a:defRPr sz="3200">
                <a:solidFill>
                  <a:schemeClr val="bg1"/>
                </a:solidFill>
                <a:latin typeface="+mj-lt"/>
              </a:defRPr>
            </a:lvl1pPr>
          </a:lstStyle>
          <a:p>
            <a:pPr lvl="0"/>
            <a:r>
              <a:rPr lang="en-GB" dirty="0"/>
              <a:t>IMPACT SLIDE TEXT OVERLAY</a:t>
            </a:r>
          </a:p>
        </p:txBody>
      </p:sp>
    </p:spTree>
    <p:extLst>
      <p:ext uri="{BB962C8B-B14F-4D97-AF65-F5344CB8AC3E}">
        <p14:creationId xmlns:p14="http://schemas.microsoft.com/office/powerpoint/2010/main" val="3314354988"/>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 text boxes_colour block">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B77BA0D-1A1D-4A32-B1BB-E62F70CF54DB}"/>
              </a:ext>
            </a:extLst>
          </p:cNvPr>
          <p:cNvCxnSpPr>
            <a:cxnSpLocks/>
          </p:cNvCxnSpPr>
          <p:nvPr userDrawn="1"/>
        </p:nvCxnSpPr>
        <p:spPr>
          <a:xfrm>
            <a:off x="6096000" y="5109579"/>
            <a:ext cx="0" cy="1368425"/>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01326-598E-4E38-A48F-F34BBE97F08F}"/>
              </a:ext>
            </a:extLst>
          </p:cNvPr>
          <p:cNvCxnSpPr>
            <a:cxnSpLocks/>
          </p:cNvCxnSpPr>
          <p:nvPr userDrawn="1"/>
        </p:nvCxnSpPr>
        <p:spPr>
          <a:xfrm>
            <a:off x="3037056" y="5096795"/>
            <a:ext cx="0" cy="1368425"/>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6FCD42C-0FB1-474E-997F-6DDFD0241D9A}"/>
              </a:ext>
            </a:extLst>
          </p:cNvPr>
          <p:cNvCxnSpPr>
            <a:cxnSpLocks/>
          </p:cNvCxnSpPr>
          <p:nvPr userDrawn="1"/>
        </p:nvCxnSpPr>
        <p:spPr>
          <a:xfrm>
            <a:off x="9172682" y="5114108"/>
            <a:ext cx="0" cy="1363896"/>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6E83BD2C-A9DB-4505-929F-82E89F77C018}"/>
              </a:ext>
            </a:extLst>
          </p:cNvPr>
          <p:cNvSpPr/>
          <p:nvPr userDrawn="1"/>
        </p:nvSpPr>
        <p:spPr>
          <a:xfrm>
            <a:off x="-1" y="0"/>
            <a:ext cx="12186291" cy="4797425"/>
          </a:xfrm>
          <a:prstGeom prst="rect">
            <a:avLst/>
          </a:prstGeom>
          <a:solidFill>
            <a:srgbClr val="6CAEDF"/>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GB"/>
          </a:p>
        </p:txBody>
      </p:sp>
      <p:sp>
        <p:nvSpPr>
          <p:cNvPr id="5" name="Text Placeholder 4">
            <a:extLst>
              <a:ext uri="{FF2B5EF4-FFF2-40B4-BE49-F238E27FC236}">
                <a16:creationId xmlns:a16="http://schemas.microsoft.com/office/drawing/2014/main" id="{BE35C2B2-8F57-4AB0-A411-7DCDA87438C2}"/>
              </a:ext>
            </a:extLst>
          </p:cNvPr>
          <p:cNvSpPr>
            <a:spLocks noGrp="1"/>
          </p:cNvSpPr>
          <p:nvPr>
            <p:ph type="body" sz="quarter" idx="22" hasCustomPrompt="1"/>
          </p:nvPr>
        </p:nvSpPr>
        <p:spPr>
          <a:xfrm>
            <a:off x="0" y="5087909"/>
            <a:ext cx="3035301"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6" name="Text Placeholder 4">
            <a:extLst>
              <a:ext uri="{FF2B5EF4-FFF2-40B4-BE49-F238E27FC236}">
                <a16:creationId xmlns:a16="http://schemas.microsoft.com/office/drawing/2014/main" id="{0271E172-5A00-4CFE-BF2E-500E435DDACD}"/>
              </a:ext>
            </a:extLst>
          </p:cNvPr>
          <p:cNvSpPr>
            <a:spLocks noGrp="1"/>
          </p:cNvSpPr>
          <p:nvPr>
            <p:ph type="body" sz="quarter" idx="23" hasCustomPrompt="1"/>
          </p:nvPr>
        </p:nvSpPr>
        <p:spPr>
          <a:xfrm>
            <a:off x="3042864" y="5089054"/>
            <a:ext cx="3053136"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7" name="Text Placeholder 4">
            <a:extLst>
              <a:ext uri="{FF2B5EF4-FFF2-40B4-BE49-F238E27FC236}">
                <a16:creationId xmlns:a16="http://schemas.microsoft.com/office/drawing/2014/main" id="{BF76FB18-B5F5-42B1-A606-2BE30DF89CEB}"/>
              </a:ext>
            </a:extLst>
          </p:cNvPr>
          <p:cNvSpPr>
            <a:spLocks noGrp="1"/>
          </p:cNvSpPr>
          <p:nvPr>
            <p:ph type="body" sz="quarter" idx="24" hasCustomPrompt="1"/>
          </p:nvPr>
        </p:nvSpPr>
        <p:spPr>
          <a:xfrm>
            <a:off x="6111982" y="5087909"/>
            <a:ext cx="3053136"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8" name="Text Placeholder 4">
            <a:extLst>
              <a:ext uri="{FF2B5EF4-FFF2-40B4-BE49-F238E27FC236}">
                <a16:creationId xmlns:a16="http://schemas.microsoft.com/office/drawing/2014/main" id="{5DD65869-30CF-453B-90F3-7A7928B93660}"/>
              </a:ext>
            </a:extLst>
          </p:cNvPr>
          <p:cNvSpPr>
            <a:spLocks noGrp="1"/>
          </p:cNvSpPr>
          <p:nvPr>
            <p:ph type="body" sz="quarter" idx="25" hasCustomPrompt="1"/>
          </p:nvPr>
        </p:nvSpPr>
        <p:spPr>
          <a:xfrm>
            <a:off x="9172682" y="5082659"/>
            <a:ext cx="3013608" cy="923925"/>
          </a:xfrm>
        </p:spPr>
        <p:txBody>
          <a:bodyPr>
            <a:normAutofit/>
          </a:bodyPr>
          <a:lstStyle>
            <a:lvl1pPr marL="0" indent="0" algn="ctr">
              <a:lnSpc>
                <a:spcPct val="100000"/>
              </a:lnSpc>
              <a:spcBef>
                <a:spcPts val="0"/>
              </a:spcBef>
              <a:buNone/>
              <a:defRPr sz="1800"/>
            </a:lvl1pPr>
          </a:lstStyle>
          <a:p>
            <a:pPr lvl="0"/>
            <a:r>
              <a:rPr lang="en-GB" dirty="0"/>
              <a:t>Body text</a:t>
            </a:r>
          </a:p>
        </p:txBody>
      </p:sp>
      <p:sp>
        <p:nvSpPr>
          <p:cNvPr id="12" name="Text Placeholder 2">
            <a:extLst>
              <a:ext uri="{FF2B5EF4-FFF2-40B4-BE49-F238E27FC236}">
                <a16:creationId xmlns:a16="http://schemas.microsoft.com/office/drawing/2014/main" id="{1E72ED30-BA7D-444B-A681-1B694D53BE57}"/>
              </a:ext>
            </a:extLst>
          </p:cNvPr>
          <p:cNvSpPr>
            <a:spLocks noGrp="1"/>
          </p:cNvSpPr>
          <p:nvPr>
            <p:ph type="body" sz="quarter" idx="20" hasCustomPrompt="1"/>
          </p:nvPr>
        </p:nvSpPr>
        <p:spPr>
          <a:xfrm>
            <a:off x="1239229" y="1457237"/>
            <a:ext cx="9715500" cy="703943"/>
          </a:xfrm>
          <a:prstGeom prst="rect">
            <a:avLst/>
          </a:prstGeom>
        </p:spPr>
        <p:txBody>
          <a:bodyPr/>
          <a:lstStyle>
            <a:lvl1pPr marL="0" indent="0" algn="ctr">
              <a:lnSpc>
                <a:spcPct val="100000"/>
              </a:lnSpc>
              <a:spcBef>
                <a:spcPts val="0"/>
              </a:spcBef>
              <a:buNone/>
              <a:defRPr sz="3200">
                <a:solidFill>
                  <a:schemeClr val="bg1"/>
                </a:solidFill>
                <a:latin typeface="+mj-lt"/>
              </a:defRPr>
            </a:lvl1pPr>
          </a:lstStyle>
          <a:p>
            <a:pPr lvl="0"/>
            <a:r>
              <a:rPr lang="en-GB" dirty="0"/>
              <a:t>Text overlay</a:t>
            </a:r>
          </a:p>
        </p:txBody>
      </p:sp>
    </p:spTree>
    <p:extLst>
      <p:ext uri="{BB962C8B-B14F-4D97-AF65-F5344CB8AC3E}">
        <p14:creationId xmlns:p14="http://schemas.microsoft.com/office/powerpoint/2010/main" val="39341962"/>
      </p:ext>
    </p:extLst>
  </p:cSld>
  <p:clrMapOvr>
    <a:masterClrMapping/>
  </p:clrMapOvr>
  <p:extLst mod="1">
    <p:ext uri="{DCECCB84-F9BA-43D5-87BE-67443E8EF086}">
      <p15:sldGuideLst xmlns:p15="http://schemas.microsoft.com/office/powerpoint/2012/main">
        <p15:guide id="1" orient="horz" pos="913">
          <p15:clr>
            <a:srgbClr val="FBAE40"/>
          </p15:clr>
        </p15:guide>
        <p15:guide id="2" pos="5768">
          <p15:clr>
            <a:srgbClr val="FBAE40"/>
          </p15:clr>
        </p15:guide>
        <p15:guide id="3" orient="horz" pos="3203">
          <p15:clr>
            <a:srgbClr val="FBAE40"/>
          </p15:clr>
        </p15:guide>
        <p15:guide id="4" pos="3840">
          <p15:clr>
            <a:srgbClr val="FBAE40"/>
          </p15:clr>
        </p15:guide>
        <p15:guide id="5" orient="horz" pos="3022">
          <p15:clr>
            <a:srgbClr val="FBAE40"/>
          </p15:clr>
        </p15:guide>
        <p15:guide id="6" orient="horz" pos="4065">
          <p15:clr>
            <a:srgbClr val="FBAE40"/>
          </p15:clr>
        </p15:guide>
        <p15:guide id="7" pos="960">
          <p15:clr>
            <a:srgbClr val="FBAE40"/>
          </p15:clr>
        </p15:guide>
        <p15:guide id="8" pos="6720">
          <p15:clr>
            <a:srgbClr val="FBAE40"/>
          </p15:clr>
        </p15:guide>
        <p15:guide id="9" pos="1912">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 text boxes_colour bloc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1CEB091-D0FA-47E4-91F1-968C4680EA5B}"/>
              </a:ext>
            </a:extLst>
          </p:cNvPr>
          <p:cNvSpPr/>
          <p:nvPr userDrawn="1"/>
        </p:nvSpPr>
        <p:spPr>
          <a:xfrm>
            <a:off x="895706" y="1668383"/>
            <a:ext cx="10603789" cy="2431435"/>
          </a:xfrm>
          <a:prstGeom prst="rect">
            <a:avLst/>
          </a:prstGeom>
        </p:spPr>
        <p:txBody>
          <a:bodyPr wrap="square">
            <a:spAutoFit/>
          </a:bodyPr>
          <a:lstStyle/>
          <a:p>
            <a:pPr algn="ctr"/>
            <a:r>
              <a:rPr lang="en-GB" sz="3200" dirty="0">
                <a:solidFill>
                  <a:prstClr val="white"/>
                </a:solidFill>
                <a:latin typeface="Arial" panose="020B0604020202020204" pitchFamily="34" charset="0"/>
                <a:cs typeface="Arial" panose="020B0604020202020204" pitchFamily="34" charset="0"/>
              </a:rPr>
              <a:t>Tessella</a:t>
            </a:r>
          </a:p>
          <a:p>
            <a:pPr algn="ctr"/>
            <a:endParaRPr lang="en-GB" sz="3200" dirty="0">
              <a:solidFill>
                <a:prstClr val="white"/>
              </a:solidFill>
              <a:latin typeface="Arial" panose="020B0604020202020204" pitchFamily="34" charset="0"/>
              <a:cs typeface="Arial" panose="020B0604020202020204" pitchFamily="34" charset="0"/>
            </a:endParaRPr>
          </a:p>
          <a:p>
            <a:pPr algn="ctr"/>
            <a:r>
              <a:rPr lang="en-GB" sz="2400" dirty="0">
                <a:solidFill>
                  <a:prstClr val="white"/>
                </a:solidFill>
                <a:latin typeface="Arial" panose="020B0604020202020204" pitchFamily="34" charset="0"/>
                <a:cs typeface="Arial" panose="020B0604020202020204" pitchFamily="34" charset="0"/>
              </a:rPr>
              <a:t>international data science, analytics and AI technology consulting services provider</a:t>
            </a:r>
          </a:p>
          <a:p>
            <a:pPr algn="ctr"/>
            <a:endParaRPr lang="en-GB" sz="2400" dirty="0">
              <a:solidFill>
                <a:prstClr val="white"/>
              </a:solidFill>
              <a:latin typeface="Arial" panose="020B0604020202020204" pitchFamily="34" charset="0"/>
              <a:cs typeface="Arial" panose="020B0604020202020204" pitchFamily="34" charset="0"/>
            </a:endParaRPr>
          </a:p>
          <a:p>
            <a:pPr algn="ctr"/>
            <a:endParaRPr lang="en-GB" sz="1600" dirty="0">
              <a:solidFill>
                <a:prstClr val="white"/>
              </a:solidFill>
              <a:latin typeface="Arial" panose="020B0604020202020204" pitchFamily="34" charset="0"/>
              <a:cs typeface="Arial" panose="020B0604020202020204" pitchFamily="34" charset="0"/>
            </a:endParaRPr>
          </a:p>
        </p:txBody>
      </p:sp>
      <p:cxnSp>
        <p:nvCxnSpPr>
          <p:cNvPr id="10" name="Straight Connector 9">
            <a:extLst>
              <a:ext uri="{FF2B5EF4-FFF2-40B4-BE49-F238E27FC236}">
                <a16:creationId xmlns:a16="http://schemas.microsoft.com/office/drawing/2014/main" id="{1B77BA0D-1A1D-4A32-B1BB-E62F70CF54DB}"/>
              </a:ext>
            </a:extLst>
          </p:cNvPr>
          <p:cNvCxnSpPr/>
          <p:nvPr userDrawn="1"/>
        </p:nvCxnSpPr>
        <p:spPr>
          <a:xfrm>
            <a:off x="4068009" y="5084763"/>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6FCD42C-0FB1-474E-997F-6DDFD0241D9A}"/>
              </a:ext>
            </a:extLst>
          </p:cNvPr>
          <p:cNvCxnSpPr/>
          <p:nvPr userDrawn="1"/>
        </p:nvCxnSpPr>
        <p:spPr>
          <a:xfrm>
            <a:off x="8141940" y="5089292"/>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F4AD4FA4-2E1B-49C6-8235-1FBB65473B75}"/>
              </a:ext>
            </a:extLst>
          </p:cNvPr>
          <p:cNvSpPr>
            <a:spLocks noGrp="1"/>
          </p:cNvSpPr>
          <p:nvPr>
            <p:ph type="body" sz="quarter" idx="22" hasCustomPrompt="1"/>
          </p:nvPr>
        </p:nvSpPr>
        <p:spPr>
          <a:xfrm>
            <a:off x="-1" y="5094288"/>
            <a:ext cx="4064400" cy="961200"/>
          </a:xfrm>
        </p:spPr>
        <p:txBody>
          <a:bodyPr/>
          <a:lstStyle>
            <a:lvl1pPr marL="0" indent="0" algn="ctr">
              <a:lnSpc>
                <a:spcPct val="100000"/>
              </a:lnSpc>
              <a:spcBef>
                <a:spcPts val="0"/>
              </a:spcBef>
              <a:buNone/>
              <a:defRPr sz="1400"/>
            </a:lvl1pPr>
          </a:lstStyle>
          <a:p>
            <a:pPr lvl="0"/>
            <a:r>
              <a:rPr lang="en-GB" dirty="0"/>
              <a:t>Body text</a:t>
            </a:r>
          </a:p>
        </p:txBody>
      </p:sp>
      <p:sp>
        <p:nvSpPr>
          <p:cNvPr id="13" name="Text Placeholder 3">
            <a:extLst>
              <a:ext uri="{FF2B5EF4-FFF2-40B4-BE49-F238E27FC236}">
                <a16:creationId xmlns:a16="http://schemas.microsoft.com/office/drawing/2014/main" id="{36A287FD-CD6B-4F25-8BDF-F903D59010C6}"/>
              </a:ext>
            </a:extLst>
          </p:cNvPr>
          <p:cNvSpPr>
            <a:spLocks noGrp="1"/>
          </p:cNvSpPr>
          <p:nvPr>
            <p:ph type="body" sz="quarter" idx="23" hasCustomPrompt="1"/>
          </p:nvPr>
        </p:nvSpPr>
        <p:spPr>
          <a:xfrm>
            <a:off x="4078642" y="5088341"/>
            <a:ext cx="4064400" cy="961200"/>
          </a:xfrm>
        </p:spPr>
        <p:txBody>
          <a:bodyPr/>
          <a:lstStyle>
            <a:lvl1pPr marL="0" indent="0" algn="ctr">
              <a:lnSpc>
                <a:spcPct val="100000"/>
              </a:lnSpc>
              <a:spcBef>
                <a:spcPts val="0"/>
              </a:spcBef>
              <a:buNone/>
              <a:defRPr sz="1400"/>
            </a:lvl1pPr>
          </a:lstStyle>
          <a:p>
            <a:pPr lvl="0"/>
            <a:r>
              <a:rPr lang="en-GB" dirty="0"/>
              <a:t>Body text</a:t>
            </a:r>
          </a:p>
        </p:txBody>
      </p:sp>
      <p:sp>
        <p:nvSpPr>
          <p:cNvPr id="17" name="Text Placeholder 3">
            <a:extLst>
              <a:ext uri="{FF2B5EF4-FFF2-40B4-BE49-F238E27FC236}">
                <a16:creationId xmlns:a16="http://schemas.microsoft.com/office/drawing/2014/main" id="{5B3BF6C0-F946-488A-9B15-F70FF6401238}"/>
              </a:ext>
            </a:extLst>
          </p:cNvPr>
          <p:cNvSpPr>
            <a:spLocks noGrp="1"/>
          </p:cNvSpPr>
          <p:nvPr>
            <p:ph type="body" sz="quarter" idx="24" hasCustomPrompt="1"/>
          </p:nvPr>
        </p:nvSpPr>
        <p:spPr>
          <a:xfrm>
            <a:off x="8141940" y="5089938"/>
            <a:ext cx="4050060" cy="961200"/>
          </a:xfrm>
        </p:spPr>
        <p:txBody>
          <a:bodyPr/>
          <a:lstStyle>
            <a:lvl1pPr marL="0" indent="0" algn="ctr">
              <a:lnSpc>
                <a:spcPct val="100000"/>
              </a:lnSpc>
              <a:spcBef>
                <a:spcPts val="0"/>
              </a:spcBef>
              <a:buNone/>
              <a:defRPr sz="1400"/>
            </a:lvl1pPr>
          </a:lstStyle>
          <a:p>
            <a:pPr lvl="0"/>
            <a:r>
              <a:rPr lang="en-GB" dirty="0"/>
              <a:t>Body text</a:t>
            </a:r>
          </a:p>
        </p:txBody>
      </p:sp>
      <p:sp>
        <p:nvSpPr>
          <p:cNvPr id="5" name="Rectangle 4">
            <a:extLst>
              <a:ext uri="{FF2B5EF4-FFF2-40B4-BE49-F238E27FC236}">
                <a16:creationId xmlns:a16="http://schemas.microsoft.com/office/drawing/2014/main" id="{BC957C04-7491-4048-A801-F55F2AE64274}"/>
              </a:ext>
            </a:extLst>
          </p:cNvPr>
          <p:cNvSpPr/>
          <p:nvPr userDrawn="1"/>
        </p:nvSpPr>
        <p:spPr>
          <a:xfrm>
            <a:off x="0" y="0"/>
            <a:ext cx="12192000" cy="479742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19" name="Text Placeholder 2">
            <a:extLst>
              <a:ext uri="{FF2B5EF4-FFF2-40B4-BE49-F238E27FC236}">
                <a16:creationId xmlns:a16="http://schemas.microsoft.com/office/drawing/2014/main" id="{DE582E93-6B5A-4C65-B531-CFDD0D6B568F}"/>
              </a:ext>
            </a:extLst>
          </p:cNvPr>
          <p:cNvSpPr>
            <a:spLocks noGrp="1"/>
          </p:cNvSpPr>
          <p:nvPr>
            <p:ph type="body" sz="quarter" idx="20" hasCustomPrompt="1"/>
          </p:nvPr>
        </p:nvSpPr>
        <p:spPr>
          <a:xfrm>
            <a:off x="1239229" y="1456644"/>
            <a:ext cx="9715500" cy="703943"/>
          </a:xfrm>
          <a:prstGeom prst="rect">
            <a:avLst/>
          </a:prstGeom>
        </p:spPr>
        <p:txBody>
          <a:bodyPr/>
          <a:lstStyle>
            <a:lvl1pPr marL="0" indent="0" algn="ctr">
              <a:lnSpc>
                <a:spcPct val="100000"/>
              </a:lnSpc>
              <a:spcBef>
                <a:spcPts val="0"/>
              </a:spcBef>
              <a:buNone/>
              <a:defRPr sz="3200">
                <a:solidFill>
                  <a:schemeClr val="bg1"/>
                </a:solidFill>
                <a:latin typeface="+mj-lt"/>
              </a:defRPr>
            </a:lvl1pPr>
          </a:lstStyle>
          <a:p>
            <a:pPr lvl="0"/>
            <a:r>
              <a:rPr lang="en-GB" dirty="0"/>
              <a:t>Text overlay</a:t>
            </a:r>
          </a:p>
        </p:txBody>
      </p:sp>
    </p:spTree>
    <p:extLst>
      <p:ext uri="{BB962C8B-B14F-4D97-AF65-F5344CB8AC3E}">
        <p14:creationId xmlns:p14="http://schemas.microsoft.com/office/powerpoint/2010/main" val="527482113"/>
      </p:ext>
    </p:extLst>
  </p:cSld>
  <p:clrMapOvr>
    <a:masterClrMapping/>
  </p:clrMapOvr>
  <p:extLst mod="1">
    <p:ext uri="{DCECCB84-F9BA-43D5-87BE-67443E8EF086}">
      <p15:sldGuideLst xmlns:p15="http://schemas.microsoft.com/office/powerpoint/2012/main">
        <p15:guide id="1" orient="horz" pos="913">
          <p15:clr>
            <a:srgbClr val="FBAE40"/>
          </p15:clr>
        </p15:guide>
        <p15:guide id="2" pos="5654">
          <p15:clr>
            <a:srgbClr val="FBAE40"/>
          </p15:clr>
        </p15:guide>
        <p15:guide id="3" orient="horz" pos="3203">
          <p15:clr>
            <a:srgbClr val="FBAE40"/>
          </p15:clr>
        </p15:guide>
        <p15:guide id="4" pos="3840">
          <p15:clr>
            <a:srgbClr val="FBAE40"/>
          </p15:clr>
        </p15:guide>
        <p15:guide id="5" orient="horz" pos="3521">
          <p15:clr>
            <a:srgbClr val="FBAE40"/>
          </p15:clr>
        </p15:guide>
        <p15:guide id="6" orient="horz" pos="3022">
          <p15:clr>
            <a:srgbClr val="FBAE40"/>
          </p15:clr>
        </p15:guide>
        <p15:guide id="7" pos="2026">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 text boxes_colour block">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CB896A9-032D-4821-8AA0-4166510359A9}"/>
              </a:ext>
            </a:extLst>
          </p:cNvPr>
          <p:cNvCxnSpPr/>
          <p:nvPr userDrawn="1"/>
        </p:nvCxnSpPr>
        <p:spPr>
          <a:xfrm>
            <a:off x="6102684" y="5084763"/>
            <a:ext cx="0" cy="1335837"/>
          </a:xfrm>
          <a:prstGeom prst="line">
            <a:avLst/>
          </a:prstGeom>
          <a:ln>
            <a:solidFill>
              <a:srgbClr val="005288"/>
            </a:solidFill>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68018A67-CDC5-4854-9E1B-5CBE4476C81F}"/>
              </a:ext>
            </a:extLst>
          </p:cNvPr>
          <p:cNvSpPr>
            <a:spLocks noGrp="1"/>
          </p:cNvSpPr>
          <p:nvPr>
            <p:ph type="body" sz="quarter" idx="16" hasCustomPrompt="1"/>
          </p:nvPr>
        </p:nvSpPr>
        <p:spPr>
          <a:xfrm>
            <a:off x="0" y="5049838"/>
            <a:ext cx="6089650" cy="998537"/>
          </a:xfrm>
        </p:spPr>
        <p:txBody>
          <a:bodyPr/>
          <a:lstStyle>
            <a:lvl1pPr marL="0" indent="0" algn="ctr">
              <a:lnSpc>
                <a:spcPct val="100000"/>
              </a:lnSpc>
              <a:spcBef>
                <a:spcPts val="0"/>
              </a:spcBef>
              <a:buNone/>
              <a:defRPr sz="1800"/>
            </a:lvl1pPr>
          </a:lstStyle>
          <a:p>
            <a:pPr lvl="0"/>
            <a:r>
              <a:rPr lang="en-GB" dirty="0"/>
              <a:t>Body text</a:t>
            </a:r>
          </a:p>
        </p:txBody>
      </p:sp>
      <p:sp>
        <p:nvSpPr>
          <p:cNvPr id="10" name="Text Placeholder 2">
            <a:extLst>
              <a:ext uri="{FF2B5EF4-FFF2-40B4-BE49-F238E27FC236}">
                <a16:creationId xmlns:a16="http://schemas.microsoft.com/office/drawing/2014/main" id="{24344A89-4C14-4D25-86BB-8DFBD9CB33D4}"/>
              </a:ext>
            </a:extLst>
          </p:cNvPr>
          <p:cNvSpPr>
            <a:spLocks noGrp="1"/>
          </p:cNvSpPr>
          <p:nvPr>
            <p:ph type="body" sz="quarter" idx="17" hasCustomPrompt="1"/>
          </p:nvPr>
        </p:nvSpPr>
        <p:spPr>
          <a:xfrm>
            <a:off x="6108700" y="5057776"/>
            <a:ext cx="6089650" cy="998537"/>
          </a:xfrm>
        </p:spPr>
        <p:txBody>
          <a:bodyPr/>
          <a:lstStyle>
            <a:lvl1pPr marL="0" indent="0" algn="ctr">
              <a:lnSpc>
                <a:spcPct val="100000"/>
              </a:lnSpc>
              <a:spcBef>
                <a:spcPts val="0"/>
              </a:spcBef>
              <a:buNone/>
              <a:defRPr sz="1800"/>
            </a:lvl1pPr>
          </a:lstStyle>
          <a:p>
            <a:pPr lvl="0"/>
            <a:r>
              <a:rPr lang="en-GB" dirty="0"/>
              <a:t>Body text</a:t>
            </a:r>
          </a:p>
        </p:txBody>
      </p:sp>
      <p:sp>
        <p:nvSpPr>
          <p:cNvPr id="4" name="Rectangle 3">
            <a:extLst>
              <a:ext uri="{FF2B5EF4-FFF2-40B4-BE49-F238E27FC236}">
                <a16:creationId xmlns:a16="http://schemas.microsoft.com/office/drawing/2014/main" id="{BA3DE258-70D9-4F01-95DF-9634CC48B00C}"/>
              </a:ext>
            </a:extLst>
          </p:cNvPr>
          <p:cNvSpPr/>
          <p:nvPr userDrawn="1"/>
        </p:nvSpPr>
        <p:spPr>
          <a:xfrm>
            <a:off x="0" y="0"/>
            <a:ext cx="12198350" cy="4797425"/>
          </a:xfrm>
          <a:prstGeom prst="rect">
            <a:avLst/>
          </a:prstGeom>
          <a:solidFill>
            <a:srgbClr val="A0CE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2">
            <a:extLst>
              <a:ext uri="{FF2B5EF4-FFF2-40B4-BE49-F238E27FC236}">
                <a16:creationId xmlns:a16="http://schemas.microsoft.com/office/drawing/2014/main" id="{3BF5BB87-A98D-48CC-B6E1-27B42CC132A2}"/>
              </a:ext>
            </a:extLst>
          </p:cNvPr>
          <p:cNvSpPr>
            <a:spLocks noGrp="1"/>
          </p:cNvSpPr>
          <p:nvPr>
            <p:ph type="body" sz="quarter" idx="20" hasCustomPrompt="1"/>
          </p:nvPr>
        </p:nvSpPr>
        <p:spPr>
          <a:xfrm>
            <a:off x="1239229" y="1456644"/>
            <a:ext cx="9715500" cy="703943"/>
          </a:xfrm>
          <a:prstGeom prst="rect">
            <a:avLst/>
          </a:prstGeom>
        </p:spPr>
        <p:txBody>
          <a:bodyPr/>
          <a:lstStyle>
            <a:lvl1pPr marL="0" indent="0" algn="ctr">
              <a:lnSpc>
                <a:spcPct val="100000"/>
              </a:lnSpc>
              <a:spcBef>
                <a:spcPts val="0"/>
              </a:spcBef>
              <a:buNone/>
              <a:defRPr sz="3200">
                <a:solidFill>
                  <a:schemeClr val="bg1"/>
                </a:solidFill>
                <a:latin typeface="+mj-lt"/>
              </a:defRPr>
            </a:lvl1pPr>
          </a:lstStyle>
          <a:p>
            <a:pPr lvl="0"/>
            <a:r>
              <a:rPr lang="en-GB" dirty="0"/>
              <a:t>Text overlay</a:t>
            </a:r>
          </a:p>
        </p:txBody>
      </p:sp>
    </p:spTree>
    <p:extLst>
      <p:ext uri="{BB962C8B-B14F-4D97-AF65-F5344CB8AC3E}">
        <p14:creationId xmlns:p14="http://schemas.microsoft.com/office/powerpoint/2010/main" val="4091145041"/>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orient="horz" pos="3022">
          <p15:clr>
            <a:srgbClr val="FBAE40"/>
          </p15:clr>
        </p15:guide>
        <p15:guide id="4" orient="horz" pos="3181">
          <p15:clr>
            <a:srgbClr val="FBAE40"/>
          </p15:clr>
        </p15:guide>
        <p15:guide id="5" orient="horz" pos="3521">
          <p15:clr>
            <a:srgbClr val="FBAE40"/>
          </p15:clr>
        </p15:guide>
        <p15:guide id="6" orient="horz" pos="913">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6 text box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3EE9AAF-7356-4854-AE67-A11A7BC46914}"/>
              </a:ext>
            </a:extLst>
          </p:cNvPr>
          <p:cNvSpPr/>
          <p:nvPr userDrawn="1"/>
        </p:nvSpPr>
        <p:spPr>
          <a:xfrm>
            <a:off x="-15325" y="385"/>
            <a:ext cx="4063996" cy="343408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0" name="Rectangle 9">
            <a:extLst>
              <a:ext uri="{FF2B5EF4-FFF2-40B4-BE49-F238E27FC236}">
                <a16:creationId xmlns:a16="http://schemas.microsoft.com/office/drawing/2014/main" id="{2FBA3A3A-E37E-43F5-ADAA-BDE0A37AC0FC}"/>
              </a:ext>
            </a:extLst>
          </p:cNvPr>
          <p:cNvSpPr/>
          <p:nvPr userDrawn="1"/>
        </p:nvSpPr>
        <p:spPr>
          <a:xfrm>
            <a:off x="4048671" y="385"/>
            <a:ext cx="4079319" cy="3433694"/>
          </a:xfrm>
          <a:prstGeom prst="rect">
            <a:avLst/>
          </a:prstGeom>
          <a:solidFill>
            <a:srgbClr val="0052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1" name="Rectangle 10">
            <a:extLst>
              <a:ext uri="{FF2B5EF4-FFF2-40B4-BE49-F238E27FC236}">
                <a16:creationId xmlns:a16="http://schemas.microsoft.com/office/drawing/2014/main" id="{68FD36B6-11ED-4F74-A992-3FCC3281EE90}"/>
              </a:ext>
            </a:extLst>
          </p:cNvPr>
          <p:cNvSpPr/>
          <p:nvPr userDrawn="1"/>
        </p:nvSpPr>
        <p:spPr>
          <a:xfrm>
            <a:off x="8127990" y="-5081"/>
            <a:ext cx="4064010" cy="3439160"/>
          </a:xfrm>
          <a:prstGeom prst="rect">
            <a:avLst/>
          </a:prstGeom>
          <a:solidFill>
            <a:srgbClr val="C607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2" name="Rectangle 11">
            <a:extLst>
              <a:ext uri="{FF2B5EF4-FFF2-40B4-BE49-F238E27FC236}">
                <a16:creationId xmlns:a16="http://schemas.microsoft.com/office/drawing/2014/main" id="{2148A1E2-85F7-470B-8125-6B7254359310}"/>
              </a:ext>
            </a:extLst>
          </p:cNvPr>
          <p:cNvSpPr/>
          <p:nvPr userDrawn="1"/>
        </p:nvSpPr>
        <p:spPr>
          <a:xfrm>
            <a:off x="-3" y="3434080"/>
            <a:ext cx="4048661" cy="3434080"/>
          </a:xfrm>
          <a:prstGeom prst="rect">
            <a:avLst/>
          </a:prstGeom>
          <a:solidFill>
            <a:srgbClr val="A0C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3" name="Rectangle 12">
            <a:extLst>
              <a:ext uri="{FF2B5EF4-FFF2-40B4-BE49-F238E27FC236}">
                <a16:creationId xmlns:a16="http://schemas.microsoft.com/office/drawing/2014/main" id="{3C5CD66A-4A8C-492C-B3ED-4E4E37377BEE}"/>
              </a:ext>
            </a:extLst>
          </p:cNvPr>
          <p:cNvSpPr/>
          <p:nvPr userDrawn="1"/>
        </p:nvSpPr>
        <p:spPr>
          <a:xfrm>
            <a:off x="4048658" y="3428614"/>
            <a:ext cx="4094664" cy="3429000"/>
          </a:xfrm>
          <a:prstGeom prst="rect">
            <a:avLst/>
          </a:prstGeom>
          <a:solidFill>
            <a:srgbClr val="F584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67" b="1" dirty="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0EC70093-6C2B-4E48-9B27-99C39EF9AAB7}"/>
              </a:ext>
            </a:extLst>
          </p:cNvPr>
          <p:cNvSpPr/>
          <p:nvPr userDrawn="1"/>
        </p:nvSpPr>
        <p:spPr>
          <a:xfrm>
            <a:off x="8128003" y="3428614"/>
            <a:ext cx="4063996" cy="3434466"/>
          </a:xfrm>
          <a:prstGeom prst="rect">
            <a:avLst/>
          </a:prstGeom>
          <a:solidFill>
            <a:srgbClr val="6CAE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pic>
        <p:nvPicPr>
          <p:cNvPr id="15" name="Picture 14">
            <a:extLst>
              <a:ext uri="{FF2B5EF4-FFF2-40B4-BE49-F238E27FC236}">
                <a16:creationId xmlns:a16="http://schemas.microsoft.com/office/drawing/2014/main" id="{8304C7C9-76BD-49C6-AEBC-983D8CF19DC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049766" y="6249768"/>
            <a:ext cx="1142234" cy="615600"/>
          </a:xfrm>
          <a:prstGeom prst="rect">
            <a:avLst/>
          </a:prstGeom>
        </p:spPr>
      </p:pic>
      <p:sp>
        <p:nvSpPr>
          <p:cNvPr id="17" name="Text Placeholder 16">
            <a:extLst>
              <a:ext uri="{FF2B5EF4-FFF2-40B4-BE49-F238E27FC236}">
                <a16:creationId xmlns:a16="http://schemas.microsoft.com/office/drawing/2014/main" id="{09BB88EA-4D79-4A77-9809-397419C6C235}"/>
              </a:ext>
            </a:extLst>
          </p:cNvPr>
          <p:cNvSpPr>
            <a:spLocks noGrp="1"/>
          </p:cNvSpPr>
          <p:nvPr>
            <p:ph type="body" sz="quarter" idx="10" hasCustomPrompt="1"/>
          </p:nvPr>
        </p:nvSpPr>
        <p:spPr>
          <a:xfrm>
            <a:off x="238125" y="276225"/>
            <a:ext cx="3562350" cy="447675"/>
          </a:xfrm>
          <a:prstGeom prst="rect">
            <a:avLst/>
          </a:prstGeom>
        </p:spPr>
        <p:txBody>
          <a:bodyPr/>
          <a:lstStyle>
            <a:lvl1pPr marL="0" indent="0">
              <a:lnSpc>
                <a:spcPct val="100000"/>
              </a:lnSpc>
              <a:spcBef>
                <a:spcPts val="0"/>
              </a:spcBef>
              <a:buNone/>
              <a:defRPr>
                <a:solidFill>
                  <a:schemeClr val="bg1"/>
                </a:solidFill>
                <a:latin typeface="+mj-lt"/>
              </a:defRPr>
            </a:lvl1pPr>
          </a:lstStyle>
          <a:p>
            <a:pPr lvl="0"/>
            <a:r>
              <a:rPr lang="en-US" dirty="0"/>
              <a:t>Title text</a:t>
            </a:r>
          </a:p>
          <a:p>
            <a:pPr lvl="0"/>
            <a:endParaRPr lang="en-GB" dirty="0"/>
          </a:p>
        </p:txBody>
      </p:sp>
      <p:sp>
        <p:nvSpPr>
          <p:cNvPr id="18" name="Text Placeholder 16">
            <a:extLst>
              <a:ext uri="{FF2B5EF4-FFF2-40B4-BE49-F238E27FC236}">
                <a16:creationId xmlns:a16="http://schemas.microsoft.com/office/drawing/2014/main" id="{71986DEE-21D1-4868-8517-F9244938ED46}"/>
              </a:ext>
            </a:extLst>
          </p:cNvPr>
          <p:cNvSpPr>
            <a:spLocks noGrp="1"/>
          </p:cNvSpPr>
          <p:nvPr>
            <p:ph type="body" sz="quarter" idx="11" hasCustomPrompt="1"/>
          </p:nvPr>
        </p:nvSpPr>
        <p:spPr>
          <a:xfrm>
            <a:off x="4296867" y="276225"/>
            <a:ext cx="3562350" cy="447675"/>
          </a:xfrm>
          <a:prstGeom prst="rect">
            <a:avLst/>
          </a:prstGeom>
        </p:spPr>
        <p:txBody>
          <a:bodyPr/>
          <a:lstStyle>
            <a:lvl1pPr marL="0" indent="0">
              <a:lnSpc>
                <a:spcPct val="100000"/>
              </a:lnSpc>
              <a:spcBef>
                <a:spcPts val="0"/>
              </a:spcBef>
              <a:buNone/>
              <a:defRPr>
                <a:solidFill>
                  <a:schemeClr val="bg1"/>
                </a:solidFill>
                <a:latin typeface="+mj-lt"/>
              </a:defRPr>
            </a:lvl1pPr>
          </a:lstStyle>
          <a:p>
            <a:pPr lvl="0"/>
            <a:r>
              <a:rPr lang="en-US" dirty="0"/>
              <a:t>Title text</a:t>
            </a:r>
          </a:p>
          <a:p>
            <a:pPr lvl="0"/>
            <a:endParaRPr lang="en-GB" dirty="0"/>
          </a:p>
        </p:txBody>
      </p:sp>
      <p:sp>
        <p:nvSpPr>
          <p:cNvPr id="19" name="Text Placeholder 16">
            <a:extLst>
              <a:ext uri="{FF2B5EF4-FFF2-40B4-BE49-F238E27FC236}">
                <a16:creationId xmlns:a16="http://schemas.microsoft.com/office/drawing/2014/main" id="{56C6B62E-D9F3-442D-8EED-5CF1E041C988}"/>
              </a:ext>
            </a:extLst>
          </p:cNvPr>
          <p:cNvSpPr>
            <a:spLocks noGrp="1"/>
          </p:cNvSpPr>
          <p:nvPr>
            <p:ph type="body" sz="quarter" idx="12" hasCustomPrompt="1"/>
          </p:nvPr>
        </p:nvSpPr>
        <p:spPr>
          <a:xfrm>
            <a:off x="8355609" y="276225"/>
            <a:ext cx="3562350" cy="447675"/>
          </a:xfrm>
          <a:prstGeom prst="rect">
            <a:avLst/>
          </a:prstGeom>
        </p:spPr>
        <p:txBody>
          <a:bodyPr/>
          <a:lstStyle>
            <a:lvl1pPr marL="0" indent="0">
              <a:lnSpc>
                <a:spcPct val="100000"/>
              </a:lnSpc>
              <a:spcBef>
                <a:spcPts val="0"/>
              </a:spcBef>
              <a:buNone/>
              <a:defRPr>
                <a:solidFill>
                  <a:schemeClr val="bg1"/>
                </a:solidFill>
                <a:latin typeface="+mj-lt"/>
              </a:defRPr>
            </a:lvl1pPr>
          </a:lstStyle>
          <a:p>
            <a:pPr lvl="0"/>
            <a:r>
              <a:rPr lang="en-US" dirty="0"/>
              <a:t>Title text</a:t>
            </a:r>
          </a:p>
          <a:p>
            <a:pPr lvl="0"/>
            <a:endParaRPr lang="en-GB" dirty="0"/>
          </a:p>
        </p:txBody>
      </p:sp>
      <p:sp>
        <p:nvSpPr>
          <p:cNvPr id="20" name="Text Placeholder 16">
            <a:extLst>
              <a:ext uri="{FF2B5EF4-FFF2-40B4-BE49-F238E27FC236}">
                <a16:creationId xmlns:a16="http://schemas.microsoft.com/office/drawing/2014/main" id="{8E24B74A-E079-4154-A3D2-38F646C5FE88}"/>
              </a:ext>
            </a:extLst>
          </p:cNvPr>
          <p:cNvSpPr>
            <a:spLocks noGrp="1"/>
          </p:cNvSpPr>
          <p:nvPr>
            <p:ph type="body" sz="quarter" idx="13" hasCustomPrompt="1"/>
          </p:nvPr>
        </p:nvSpPr>
        <p:spPr>
          <a:xfrm>
            <a:off x="8386485" y="3622771"/>
            <a:ext cx="3562350" cy="447675"/>
          </a:xfrm>
          <a:prstGeom prst="rect">
            <a:avLst/>
          </a:prstGeom>
        </p:spPr>
        <p:txBody>
          <a:bodyPr/>
          <a:lstStyle>
            <a:lvl1pPr marL="0" indent="0">
              <a:lnSpc>
                <a:spcPct val="100000"/>
              </a:lnSpc>
              <a:spcBef>
                <a:spcPts val="0"/>
              </a:spcBef>
              <a:buNone/>
              <a:defRPr>
                <a:solidFill>
                  <a:schemeClr val="bg1"/>
                </a:solidFill>
                <a:latin typeface="+mj-lt"/>
              </a:defRPr>
            </a:lvl1pPr>
          </a:lstStyle>
          <a:p>
            <a:pPr lvl="0"/>
            <a:r>
              <a:rPr lang="en-US" dirty="0"/>
              <a:t>Title text</a:t>
            </a:r>
          </a:p>
          <a:p>
            <a:pPr lvl="0"/>
            <a:endParaRPr lang="en-GB" dirty="0"/>
          </a:p>
        </p:txBody>
      </p:sp>
      <p:sp>
        <p:nvSpPr>
          <p:cNvPr id="21" name="Text Placeholder 16">
            <a:extLst>
              <a:ext uri="{FF2B5EF4-FFF2-40B4-BE49-F238E27FC236}">
                <a16:creationId xmlns:a16="http://schemas.microsoft.com/office/drawing/2014/main" id="{AA59207C-974F-4317-92BD-A6417063BE13}"/>
              </a:ext>
            </a:extLst>
          </p:cNvPr>
          <p:cNvSpPr>
            <a:spLocks noGrp="1"/>
          </p:cNvSpPr>
          <p:nvPr>
            <p:ph type="body" sz="quarter" idx="14" hasCustomPrompt="1"/>
          </p:nvPr>
        </p:nvSpPr>
        <p:spPr>
          <a:xfrm>
            <a:off x="4322498" y="3622771"/>
            <a:ext cx="3562350" cy="447675"/>
          </a:xfrm>
          <a:prstGeom prst="rect">
            <a:avLst/>
          </a:prstGeom>
        </p:spPr>
        <p:txBody>
          <a:bodyPr/>
          <a:lstStyle>
            <a:lvl1pPr marL="0" indent="0">
              <a:lnSpc>
                <a:spcPct val="100000"/>
              </a:lnSpc>
              <a:spcBef>
                <a:spcPts val="0"/>
              </a:spcBef>
              <a:buNone/>
              <a:defRPr>
                <a:solidFill>
                  <a:schemeClr val="bg1"/>
                </a:solidFill>
                <a:latin typeface="+mj-lt"/>
              </a:defRPr>
            </a:lvl1pPr>
          </a:lstStyle>
          <a:p>
            <a:pPr lvl="0"/>
            <a:r>
              <a:rPr lang="en-US" dirty="0"/>
              <a:t>Title text</a:t>
            </a:r>
          </a:p>
          <a:p>
            <a:pPr lvl="0"/>
            <a:endParaRPr lang="en-GB" dirty="0"/>
          </a:p>
        </p:txBody>
      </p:sp>
      <p:sp>
        <p:nvSpPr>
          <p:cNvPr id="22" name="Text Placeholder 16">
            <a:extLst>
              <a:ext uri="{FF2B5EF4-FFF2-40B4-BE49-F238E27FC236}">
                <a16:creationId xmlns:a16="http://schemas.microsoft.com/office/drawing/2014/main" id="{E326ABD1-47D9-4CEA-AB73-4CE0633783CA}"/>
              </a:ext>
            </a:extLst>
          </p:cNvPr>
          <p:cNvSpPr>
            <a:spLocks noGrp="1"/>
          </p:cNvSpPr>
          <p:nvPr>
            <p:ph type="body" sz="quarter" idx="15" hasCustomPrompt="1"/>
          </p:nvPr>
        </p:nvSpPr>
        <p:spPr>
          <a:xfrm>
            <a:off x="258511" y="3622771"/>
            <a:ext cx="3562350" cy="447675"/>
          </a:xfrm>
          <a:prstGeom prst="rect">
            <a:avLst/>
          </a:prstGeom>
        </p:spPr>
        <p:txBody>
          <a:bodyPr/>
          <a:lstStyle>
            <a:lvl1pPr marL="0" indent="0">
              <a:lnSpc>
                <a:spcPct val="100000"/>
              </a:lnSpc>
              <a:spcBef>
                <a:spcPts val="0"/>
              </a:spcBef>
              <a:buNone/>
              <a:defRPr>
                <a:solidFill>
                  <a:schemeClr val="bg1"/>
                </a:solidFill>
                <a:latin typeface="+mj-lt"/>
              </a:defRPr>
            </a:lvl1pPr>
          </a:lstStyle>
          <a:p>
            <a:pPr lvl="0"/>
            <a:r>
              <a:rPr lang="en-US" dirty="0"/>
              <a:t>Title text</a:t>
            </a:r>
          </a:p>
          <a:p>
            <a:pPr lvl="0"/>
            <a:endParaRPr lang="en-GB" dirty="0"/>
          </a:p>
        </p:txBody>
      </p:sp>
      <p:sp>
        <p:nvSpPr>
          <p:cNvPr id="24" name="Text Placeholder 23">
            <a:extLst>
              <a:ext uri="{FF2B5EF4-FFF2-40B4-BE49-F238E27FC236}">
                <a16:creationId xmlns:a16="http://schemas.microsoft.com/office/drawing/2014/main" id="{06CC53EF-4269-4DF7-9E3B-BE815BA28DA5}"/>
              </a:ext>
            </a:extLst>
          </p:cNvPr>
          <p:cNvSpPr>
            <a:spLocks noGrp="1"/>
          </p:cNvSpPr>
          <p:nvPr>
            <p:ph type="body" sz="quarter" idx="16" hasCustomPrompt="1"/>
          </p:nvPr>
        </p:nvSpPr>
        <p:spPr>
          <a:xfrm>
            <a:off x="258763" y="876300"/>
            <a:ext cx="3541712" cy="2143125"/>
          </a:xfrm>
          <a:prstGeom prst="rect">
            <a:avLst/>
          </a:prstGeom>
        </p:spPr>
        <p:txBody>
          <a:bodyPr>
            <a:noAutofit/>
          </a:bodyPr>
          <a:lstStyle>
            <a:lvl1pPr marL="285750" indent="-285750">
              <a:lnSpc>
                <a:spcPct val="100000"/>
              </a:lnSpc>
              <a:spcBef>
                <a:spcPts val="600"/>
              </a:spcBef>
              <a:buFont typeface="Arial" panose="020B0604020202020204" pitchFamily="34" charset="0"/>
              <a:buChar char="•"/>
              <a:defRPr sz="1100">
                <a:solidFill>
                  <a:schemeClr val="bg1"/>
                </a:solidFill>
              </a:defRPr>
            </a:lvl1pPr>
          </a:lstStyle>
          <a:p>
            <a:pPr lvl="0"/>
            <a:r>
              <a:rPr lang="en-US" dirty="0"/>
              <a:t>Body text (no smaller than 10pt)</a:t>
            </a:r>
          </a:p>
          <a:p>
            <a:pPr lvl="0"/>
            <a:r>
              <a:rPr lang="en-US" dirty="0"/>
              <a:t>Body text </a:t>
            </a:r>
          </a:p>
          <a:p>
            <a:pPr lvl="0"/>
            <a:r>
              <a:rPr lang="en-US" dirty="0"/>
              <a:t>Body text </a:t>
            </a:r>
            <a:endParaRPr lang="en-GB" dirty="0"/>
          </a:p>
        </p:txBody>
      </p:sp>
      <p:sp>
        <p:nvSpPr>
          <p:cNvPr id="25" name="Text Placeholder 23">
            <a:extLst>
              <a:ext uri="{FF2B5EF4-FFF2-40B4-BE49-F238E27FC236}">
                <a16:creationId xmlns:a16="http://schemas.microsoft.com/office/drawing/2014/main" id="{A1D5B837-7867-4750-8070-F27FEE5291C7}"/>
              </a:ext>
            </a:extLst>
          </p:cNvPr>
          <p:cNvSpPr>
            <a:spLocks noGrp="1"/>
          </p:cNvSpPr>
          <p:nvPr>
            <p:ph type="body" sz="quarter" idx="17" hasCustomPrompt="1"/>
          </p:nvPr>
        </p:nvSpPr>
        <p:spPr>
          <a:xfrm>
            <a:off x="4296867" y="912207"/>
            <a:ext cx="3541712" cy="2143125"/>
          </a:xfrm>
          <a:prstGeom prst="rect">
            <a:avLst/>
          </a:prstGeom>
        </p:spPr>
        <p:txBody>
          <a:bodyPr>
            <a:noAutofit/>
          </a:bodyPr>
          <a:lstStyle>
            <a:lvl1pPr marL="285750" indent="-285750">
              <a:lnSpc>
                <a:spcPct val="100000"/>
              </a:lnSpc>
              <a:spcBef>
                <a:spcPts val="600"/>
              </a:spcBef>
              <a:buFont typeface="Arial" panose="020B0604020202020204" pitchFamily="34" charset="0"/>
              <a:buChar char="•"/>
              <a:defRPr sz="1100">
                <a:solidFill>
                  <a:schemeClr val="bg1"/>
                </a:solidFill>
              </a:defRPr>
            </a:lvl1pPr>
          </a:lstStyle>
          <a:p>
            <a:pPr lvl="0"/>
            <a:r>
              <a:rPr lang="en-US" dirty="0"/>
              <a:t>Body text (no smaller than 10pt)</a:t>
            </a:r>
          </a:p>
          <a:p>
            <a:pPr lvl="0"/>
            <a:r>
              <a:rPr lang="en-US" dirty="0"/>
              <a:t>Body text </a:t>
            </a:r>
          </a:p>
          <a:p>
            <a:pPr lvl="0"/>
            <a:r>
              <a:rPr lang="en-US" dirty="0"/>
              <a:t>Body text </a:t>
            </a:r>
            <a:endParaRPr lang="en-GB" dirty="0"/>
          </a:p>
        </p:txBody>
      </p:sp>
      <p:sp>
        <p:nvSpPr>
          <p:cNvPr id="26" name="Text Placeholder 23">
            <a:extLst>
              <a:ext uri="{FF2B5EF4-FFF2-40B4-BE49-F238E27FC236}">
                <a16:creationId xmlns:a16="http://schemas.microsoft.com/office/drawing/2014/main" id="{7D8C2B07-31F7-49EF-AAEA-B1279273849E}"/>
              </a:ext>
            </a:extLst>
          </p:cNvPr>
          <p:cNvSpPr>
            <a:spLocks noGrp="1"/>
          </p:cNvSpPr>
          <p:nvPr>
            <p:ph type="body" sz="quarter" idx="18" hasCustomPrompt="1"/>
          </p:nvPr>
        </p:nvSpPr>
        <p:spPr>
          <a:xfrm>
            <a:off x="8334971" y="948114"/>
            <a:ext cx="3541712" cy="2143125"/>
          </a:xfrm>
          <a:prstGeom prst="rect">
            <a:avLst/>
          </a:prstGeom>
        </p:spPr>
        <p:txBody>
          <a:bodyPr>
            <a:noAutofit/>
          </a:bodyPr>
          <a:lstStyle>
            <a:lvl1pPr marL="285750" indent="-285750">
              <a:lnSpc>
                <a:spcPct val="100000"/>
              </a:lnSpc>
              <a:spcBef>
                <a:spcPts val="600"/>
              </a:spcBef>
              <a:spcAft>
                <a:spcPts val="0"/>
              </a:spcAft>
              <a:buFont typeface="Arial" panose="020B0604020202020204" pitchFamily="34" charset="0"/>
              <a:buChar char="•"/>
              <a:defRPr sz="1100">
                <a:solidFill>
                  <a:schemeClr val="bg1"/>
                </a:solidFill>
              </a:defRPr>
            </a:lvl1pPr>
          </a:lstStyle>
          <a:p>
            <a:pPr lvl="0"/>
            <a:r>
              <a:rPr lang="en-US" dirty="0"/>
              <a:t>Body text (no smaller than 10pt)</a:t>
            </a:r>
          </a:p>
          <a:p>
            <a:pPr lvl="0"/>
            <a:r>
              <a:rPr lang="en-US" dirty="0"/>
              <a:t>Body text </a:t>
            </a:r>
          </a:p>
          <a:p>
            <a:pPr lvl="0"/>
            <a:r>
              <a:rPr lang="en-US" dirty="0"/>
              <a:t>Body text </a:t>
            </a:r>
            <a:endParaRPr lang="en-GB" dirty="0"/>
          </a:p>
        </p:txBody>
      </p:sp>
      <p:sp>
        <p:nvSpPr>
          <p:cNvPr id="27" name="Text Placeholder 23">
            <a:extLst>
              <a:ext uri="{FF2B5EF4-FFF2-40B4-BE49-F238E27FC236}">
                <a16:creationId xmlns:a16="http://schemas.microsoft.com/office/drawing/2014/main" id="{97A4465C-F4AE-4F56-989D-70F8405371A6}"/>
              </a:ext>
            </a:extLst>
          </p:cNvPr>
          <p:cNvSpPr>
            <a:spLocks noGrp="1"/>
          </p:cNvSpPr>
          <p:nvPr>
            <p:ph type="body" sz="quarter" idx="19" hasCustomPrompt="1"/>
          </p:nvPr>
        </p:nvSpPr>
        <p:spPr>
          <a:xfrm>
            <a:off x="8407123" y="4234556"/>
            <a:ext cx="3541712" cy="2020582"/>
          </a:xfrm>
          <a:prstGeom prst="rect">
            <a:avLst/>
          </a:prstGeom>
        </p:spPr>
        <p:txBody>
          <a:bodyPr>
            <a:noAutofit/>
          </a:bodyPr>
          <a:lstStyle>
            <a:lvl1pPr marL="285750" indent="-285750">
              <a:lnSpc>
                <a:spcPct val="100000"/>
              </a:lnSpc>
              <a:spcBef>
                <a:spcPts val="600"/>
              </a:spcBef>
              <a:buFont typeface="Arial" panose="020B0604020202020204" pitchFamily="34" charset="0"/>
              <a:buChar char="•"/>
              <a:defRPr sz="1100">
                <a:solidFill>
                  <a:schemeClr val="bg1"/>
                </a:solidFill>
              </a:defRPr>
            </a:lvl1pPr>
          </a:lstStyle>
          <a:p>
            <a:pPr lvl="0"/>
            <a:r>
              <a:rPr lang="en-US" dirty="0"/>
              <a:t>Body text (no smaller than 10pt)</a:t>
            </a:r>
          </a:p>
          <a:p>
            <a:pPr lvl="0"/>
            <a:r>
              <a:rPr lang="en-US" dirty="0"/>
              <a:t>Body text </a:t>
            </a:r>
          </a:p>
          <a:p>
            <a:pPr lvl="0"/>
            <a:r>
              <a:rPr lang="en-US" dirty="0"/>
              <a:t>Body text </a:t>
            </a:r>
            <a:endParaRPr lang="en-GB" dirty="0"/>
          </a:p>
        </p:txBody>
      </p:sp>
      <p:sp>
        <p:nvSpPr>
          <p:cNvPr id="28" name="Text Placeholder 23">
            <a:extLst>
              <a:ext uri="{FF2B5EF4-FFF2-40B4-BE49-F238E27FC236}">
                <a16:creationId xmlns:a16="http://schemas.microsoft.com/office/drawing/2014/main" id="{2AA64251-D008-44EA-80A3-9E583FBE8864}"/>
              </a:ext>
            </a:extLst>
          </p:cNvPr>
          <p:cNvSpPr>
            <a:spLocks noGrp="1"/>
          </p:cNvSpPr>
          <p:nvPr>
            <p:ph type="body" sz="quarter" idx="20" hasCustomPrompt="1"/>
          </p:nvPr>
        </p:nvSpPr>
        <p:spPr>
          <a:xfrm>
            <a:off x="4317474" y="4234556"/>
            <a:ext cx="3541712" cy="2020582"/>
          </a:xfrm>
          <a:prstGeom prst="rect">
            <a:avLst/>
          </a:prstGeom>
        </p:spPr>
        <p:txBody>
          <a:bodyPr>
            <a:noAutofit/>
          </a:bodyPr>
          <a:lstStyle>
            <a:lvl1pPr marL="285750" indent="-285750">
              <a:lnSpc>
                <a:spcPct val="100000"/>
              </a:lnSpc>
              <a:spcBef>
                <a:spcPts val="600"/>
              </a:spcBef>
              <a:buFont typeface="Arial" panose="020B0604020202020204" pitchFamily="34" charset="0"/>
              <a:buChar char="•"/>
              <a:defRPr sz="1100">
                <a:solidFill>
                  <a:schemeClr val="bg1"/>
                </a:solidFill>
              </a:defRPr>
            </a:lvl1pPr>
          </a:lstStyle>
          <a:p>
            <a:pPr lvl="0"/>
            <a:r>
              <a:rPr lang="en-US" dirty="0"/>
              <a:t>Body text (no smaller than 10pt)</a:t>
            </a:r>
          </a:p>
          <a:p>
            <a:pPr lvl="0"/>
            <a:r>
              <a:rPr lang="en-US" dirty="0"/>
              <a:t>Body text </a:t>
            </a:r>
          </a:p>
          <a:p>
            <a:pPr lvl="0"/>
            <a:r>
              <a:rPr lang="en-US" dirty="0"/>
              <a:t>Body text </a:t>
            </a:r>
            <a:endParaRPr lang="en-GB" dirty="0"/>
          </a:p>
        </p:txBody>
      </p:sp>
      <p:sp>
        <p:nvSpPr>
          <p:cNvPr id="29" name="Text Placeholder 23">
            <a:extLst>
              <a:ext uri="{FF2B5EF4-FFF2-40B4-BE49-F238E27FC236}">
                <a16:creationId xmlns:a16="http://schemas.microsoft.com/office/drawing/2014/main" id="{2959D3B9-363F-4E9D-ADE0-FEB6F9FFA284}"/>
              </a:ext>
            </a:extLst>
          </p:cNvPr>
          <p:cNvSpPr>
            <a:spLocks noGrp="1"/>
          </p:cNvSpPr>
          <p:nvPr>
            <p:ph type="body" sz="quarter" idx="21" hasCustomPrompt="1"/>
          </p:nvPr>
        </p:nvSpPr>
        <p:spPr>
          <a:xfrm>
            <a:off x="227825" y="4234556"/>
            <a:ext cx="3541712" cy="2020582"/>
          </a:xfrm>
          <a:prstGeom prst="rect">
            <a:avLst/>
          </a:prstGeom>
        </p:spPr>
        <p:txBody>
          <a:bodyPr>
            <a:noAutofit/>
          </a:bodyPr>
          <a:lstStyle>
            <a:lvl1pPr marL="285750" indent="-285750">
              <a:lnSpc>
                <a:spcPct val="100000"/>
              </a:lnSpc>
              <a:spcBef>
                <a:spcPts val="600"/>
              </a:spcBef>
              <a:buFont typeface="Arial" panose="020B0604020202020204" pitchFamily="34" charset="0"/>
              <a:buChar char="•"/>
              <a:defRPr sz="1100">
                <a:solidFill>
                  <a:schemeClr val="bg1"/>
                </a:solidFill>
              </a:defRPr>
            </a:lvl1pPr>
          </a:lstStyle>
          <a:p>
            <a:pPr lvl="0"/>
            <a:r>
              <a:rPr lang="en-US" dirty="0"/>
              <a:t>Body text (no smaller than 10pt)</a:t>
            </a:r>
          </a:p>
          <a:p>
            <a:pPr lvl="0"/>
            <a:r>
              <a:rPr lang="en-US" dirty="0"/>
              <a:t>Body text </a:t>
            </a:r>
          </a:p>
          <a:p>
            <a:pPr lvl="0"/>
            <a:r>
              <a:rPr lang="en-US" dirty="0"/>
              <a:t>Body text </a:t>
            </a:r>
            <a:endParaRPr lang="en-GB" dirty="0"/>
          </a:p>
        </p:txBody>
      </p:sp>
    </p:spTree>
    <p:extLst>
      <p:ext uri="{BB962C8B-B14F-4D97-AF65-F5344CB8AC3E}">
        <p14:creationId xmlns:p14="http://schemas.microsoft.com/office/powerpoint/2010/main" val="343371800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ivider page 1">
    <p:bg>
      <p:bgPr>
        <a:solidFill>
          <a:srgbClr val="005288"/>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A59D3FD-FA57-4728-9211-8A1F153A5EBF}"/>
              </a:ext>
            </a:extLst>
          </p:cNvPr>
          <p:cNvSpPr>
            <a:spLocks noGrp="1"/>
          </p:cNvSpPr>
          <p:nvPr>
            <p:ph type="body" sz="quarter" idx="10" hasCustomPrompt="1"/>
          </p:nvPr>
        </p:nvSpPr>
        <p:spPr>
          <a:xfrm>
            <a:off x="318976" y="4008438"/>
            <a:ext cx="10026761" cy="1489075"/>
          </a:xfrm>
          <a:prstGeom prst="rect">
            <a:avLst/>
          </a:prstGeom>
        </p:spPr>
        <p:txBody>
          <a:bodyPr>
            <a:noAutofit/>
          </a:bodyPr>
          <a:lstStyle>
            <a:lvl1pPr marL="0" indent="0">
              <a:lnSpc>
                <a:spcPct val="100000"/>
              </a:lnSpc>
              <a:spcBef>
                <a:spcPts val="0"/>
              </a:spcBef>
              <a:buNone/>
              <a:defRPr sz="3200">
                <a:solidFill>
                  <a:schemeClr val="bg1"/>
                </a:solidFill>
                <a:latin typeface="+mj-lt"/>
              </a:defRPr>
            </a:lvl1pPr>
          </a:lstStyle>
          <a:p>
            <a:pPr lvl="0"/>
            <a:r>
              <a:rPr lang="en-GB" dirty="0"/>
              <a:t>Divider slide: text here</a:t>
            </a:r>
          </a:p>
        </p:txBody>
      </p:sp>
      <p:pic>
        <p:nvPicPr>
          <p:cNvPr id="4" name="Picture 3">
            <a:extLst>
              <a:ext uri="{FF2B5EF4-FFF2-40B4-BE49-F238E27FC236}">
                <a16:creationId xmlns:a16="http://schemas.microsoft.com/office/drawing/2014/main" id="{12EE02E9-9F74-4CBE-9F78-BD6F84A4269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27171" y="6008721"/>
            <a:ext cx="1559496" cy="839729"/>
          </a:xfrm>
          <a:prstGeom prst="rect">
            <a:avLst/>
          </a:prstGeom>
        </p:spPr>
      </p:pic>
    </p:spTree>
    <p:extLst>
      <p:ext uri="{BB962C8B-B14F-4D97-AF65-F5344CB8AC3E}">
        <p14:creationId xmlns:p14="http://schemas.microsoft.com/office/powerpoint/2010/main" val="120319104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ivider page 2">
    <p:bg>
      <p:bgPr>
        <a:solidFill>
          <a:schemeClr val="accent4"/>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A59D3FD-FA57-4728-9211-8A1F153A5EBF}"/>
              </a:ext>
            </a:extLst>
          </p:cNvPr>
          <p:cNvSpPr>
            <a:spLocks noGrp="1"/>
          </p:cNvSpPr>
          <p:nvPr>
            <p:ph type="body" sz="quarter" idx="10" hasCustomPrompt="1"/>
          </p:nvPr>
        </p:nvSpPr>
        <p:spPr>
          <a:xfrm>
            <a:off x="318976" y="4008438"/>
            <a:ext cx="10026761" cy="1489075"/>
          </a:xfrm>
          <a:prstGeom prst="rect">
            <a:avLst/>
          </a:prstGeom>
        </p:spPr>
        <p:txBody>
          <a:bodyPr>
            <a:noAutofit/>
          </a:bodyPr>
          <a:lstStyle>
            <a:lvl1pPr marL="0" indent="0">
              <a:lnSpc>
                <a:spcPct val="100000"/>
              </a:lnSpc>
              <a:spcBef>
                <a:spcPts val="0"/>
              </a:spcBef>
              <a:buNone/>
              <a:defRPr sz="3200">
                <a:solidFill>
                  <a:schemeClr val="bg1"/>
                </a:solidFill>
                <a:latin typeface="+mj-lt"/>
              </a:defRPr>
            </a:lvl1pPr>
          </a:lstStyle>
          <a:p>
            <a:pPr lvl="0"/>
            <a:r>
              <a:rPr lang="en-GB" dirty="0"/>
              <a:t>Divider slide: text here</a:t>
            </a:r>
          </a:p>
        </p:txBody>
      </p:sp>
      <p:pic>
        <p:nvPicPr>
          <p:cNvPr id="4" name="Picture 3">
            <a:extLst>
              <a:ext uri="{FF2B5EF4-FFF2-40B4-BE49-F238E27FC236}">
                <a16:creationId xmlns:a16="http://schemas.microsoft.com/office/drawing/2014/main" id="{7D0C7C28-1E40-434F-96CC-4E9C5FED07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27171" y="6008721"/>
            <a:ext cx="1559496" cy="839729"/>
          </a:xfrm>
          <a:prstGeom prst="rect">
            <a:avLst/>
          </a:prstGeom>
        </p:spPr>
      </p:pic>
    </p:spTree>
    <p:extLst>
      <p:ext uri="{BB962C8B-B14F-4D97-AF65-F5344CB8AC3E}">
        <p14:creationId xmlns:p14="http://schemas.microsoft.com/office/powerpoint/2010/main" val="307936151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ivider page 3">
    <p:bg>
      <p:bgPr>
        <a:solidFill>
          <a:srgbClr val="C60751"/>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A59D3FD-FA57-4728-9211-8A1F153A5EBF}"/>
              </a:ext>
            </a:extLst>
          </p:cNvPr>
          <p:cNvSpPr>
            <a:spLocks noGrp="1"/>
          </p:cNvSpPr>
          <p:nvPr>
            <p:ph type="body" sz="quarter" idx="10" hasCustomPrompt="1"/>
          </p:nvPr>
        </p:nvSpPr>
        <p:spPr>
          <a:xfrm>
            <a:off x="318976" y="4008438"/>
            <a:ext cx="10026761" cy="1489075"/>
          </a:xfrm>
          <a:prstGeom prst="rect">
            <a:avLst/>
          </a:prstGeom>
        </p:spPr>
        <p:txBody>
          <a:bodyPr>
            <a:noAutofit/>
          </a:bodyPr>
          <a:lstStyle>
            <a:lvl1pPr marL="0" indent="0">
              <a:lnSpc>
                <a:spcPct val="100000"/>
              </a:lnSpc>
              <a:spcBef>
                <a:spcPts val="0"/>
              </a:spcBef>
              <a:buNone/>
              <a:defRPr sz="3200">
                <a:solidFill>
                  <a:schemeClr val="bg1"/>
                </a:solidFill>
                <a:latin typeface="+mj-lt"/>
              </a:defRPr>
            </a:lvl1pPr>
          </a:lstStyle>
          <a:p>
            <a:pPr lvl="0"/>
            <a:r>
              <a:rPr lang="en-GB" dirty="0"/>
              <a:t>Divider slide: text here</a:t>
            </a:r>
          </a:p>
        </p:txBody>
      </p:sp>
      <p:pic>
        <p:nvPicPr>
          <p:cNvPr id="3" name="Picture 2">
            <a:extLst>
              <a:ext uri="{FF2B5EF4-FFF2-40B4-BE49-F238E27FC236}">
                <a16:creationId xmlns:a16="http://schemas.microsoft.com/office/drawing/2014/main" id="{55488114-5610-4679-953B-52837E3D77F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27171" y="6008721"/>
            <a:ext cx="1559496" cy="839729"/>
          </a:xfrm>
          <a:prstGeom prst="rect">
            <a:avLst/>
          </a:prstGeom>
        </p:spPr>
      </p:pic>
    </p:spTree>
    <p:extLst>
      <p:ext uri="{BB962C8B-B14F-4D97-AF65-F5344CB8AC3E}">
        <p14:creationId xmlns:p14="http://schemas.microsoft.com/office/powerpoint/2010/main" val="3712811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3BE3F-699C-4E1C-A35F-17F0DB7D9A10}"/>
              </a:ext>
            </a:extLst>
          </p:cNvPr>
          <p:cNvSpPr>
            <a:spLocks noGrp="1"/>
          </p:cNvSpPr>
          <p:nvPr>
            <p:ph type="title"/>
          </p:nvPr>
        </p:nvSpPr>
        <p:spPr/>
        <p:txBody>
          <a:bodyPr/>
          <a:lstStyle/>
          <a:p>
            <a:r>
              <a:rPr lang="en-US"/>
              <a:t>Click to edit Master title style</a:t>
            </a:r>
            <a:endParaRPr lang="en-GB"/>
          </a:p>
        </p:txBody>
      </p:sp>
      <p:sp>
        <p:nvSpPr>
          <p:cNvPr id="4" name="Date Placeholder 3">
            <a:extLst>
              <a:ext uri="{FF2B5EF4-FFF2-40B4-BE49-F238E27FC236}">
                <a16:creationId xmlns:a16="http://schemas.microsoft.com/office/drawing/2014/main" id="{024548D3-87A3-43C9-AA2D-3319E1D9D02F}"/>
              </a:ext>
            </a:extLst>
          </p:cNvPr>
          <p:cNvSpPr>
            <a:spLocks noGrp="1"/>
          </p:cNvSpPr>
          <p:nvPr>
            <p:ph type="dt" sz="half" idx="10"/>
          </p:nvPr>
        </p:nvSpPr>
        <p:spPr/>
        <p:txBody>
          <a:bodyPr/>
          <a:lstStyle/>
          <a:p>
            <a:fld id="{B560368A-C0F8-42A0-AF90-AA6FEBB8FF09}" type="datetime1">
              <a:rPr lang="en-GB" smtClean="0"/>
              <a:t>15/01/2019</a:t>
            </a:fld>
            <a:endParaRPr lang="en-GB"/>
          </a:p>
        </p:txBody>
      </p:sp>
      <p:sp>
        <p:nvSpPr>
          <p:cNvPr id="5" name="Footer Placeholder 4">
            <a:extLst>
              <a:ext uri="{FF2B5EF4-FFF2-40B4-BE49-F238E27FC236}">
                <a16:creationId xmlns:a16="http://schemas.microsoft.com/office/drawing/2014/main" id="{08BDB4D9-558F-4D8E-80F3-3B4FBF19A089}"/>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C9AFBF9-1420-4A26-BA5D-60FB7E68D51D}"/>
              </a:ext>
            </a:extLst>
          </p:cNvPr>
          <p:cNvSpPr>
            <a:spLocks noGrp="1"/>
          </p:cNvSpPr>
          <p:nvPr>
            <p:ph type="sldNum" sz="quarter" idx="12"/>
          </p:nvPr>
        </p:nvSpPr>
        <p:spPr/>
        <p:txBody>
          <a:bodyPr/>
          <a:lstStyle/>
          <a:p>
            <a:fld id="{0302CBE1-AE3F-411B-9FBF-4EA7AA1F9676}" type="slidenum">
              <a:rPr lang="en-GB" smtClean="0"/>
              <a:t>‹#›</a:t>
            </a:fld>
            <a:endParaRPr lang="en-GB"/>
          </a:p>
        </p:txBody>
      </p:sp>
      <p:sp>
        <p:nvSpPr>
          <p:cNvPr id="9" name="Text Placeholder 8">
            <a:extLst>
              <a:ext uri="{FF2B5EF4-FFF2-40B4-BE49-F238E27FC236}">
                <a16:creationId xmlns:a16="http://schemas.microsoft.com/office/drawing/2014/main" id="{64B14DE7-6C66-4152-A287-547AF6B672E7}"/>
              </a:ext>
            </a:extLst>
          </p:cNvPr>
          <p:cNvSpPr>
            <a:spLocks noGrp="1"/>
          </p:cNvSpPr>
          <p:nvPr>
            <p:ph type="body" sz="quarter" idx="13"/>
          </p:nvPr>
        </p:nvSpPr>
        <p:spPr>
          <a:xfrm>
            <a:off x="838200" y="1854200"/>
            <a:ext cx="10515600" cy="38020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67601470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Divider page 4">
    <p:bg>
      <p:bgPr>
        <a:solidFill>
          <a:srgbClr val="A0CE67"/>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A59D3FD-FA57-4728-9211-8A1F153A5EBF}"/>
              </a:ext>
            </a:extLst>
          </p:cNvPr>
          <p:cNvSpPr>
            <a:spLocks noGrp="1"/>
          </p:cNvSpPr>
          <p:nvPr>
            <p:ph type="body" sz="quarter" idx="10" hasCustomPrompt="1"/>
          </p:nvPr>
        </p:nvSpPr>
        <p:spPr>
          <a:xfrm>
            <a:off x="318976" y="4008438"/>
            <a:ext cx="10026761" cy="1489075"/>
          </a:xfrm>
          <a:prstGeom prst="rect">
            <a:avLst/>
          </a:prstGeom>
        </p:spPr>
        <p:txBody>
          <a:bodyPr>
            <a:noAutofit/>
          </a:bodyPr>
          <a:lstStyle>
            <a:lvl1pPr marL="0" indent="0">
              <a:lnSpc>
                <a:spcPct val="100000"/>
              </a:lnSpc>
              <a:spcBef>
                <a:spcPts val="0"/>
              </a:spcBef>
              <a:buNone/>
              <a:defRPr sz="3200">
                <a:solidFill>
                  <a:schemeClr val="bg1"/>
                </a:solidFill>
                <a:latin typeface="+mj-lt"/>
              </a:defRPr>
            </a:lvl1pPr>
          </a:lstStyle>
          <a:p>
            <a:pPr lvl="0"/>
            <a:r>
              <a:rPr lang="en-GB" dirty="0"/>
              <a:t>Divider slide: text here</a:t>
            </a:r>
          </a:p>
        </p:txBody>
      </p:sp>
      <p:pic>
        <p:nvPicPr>
          <p:cNvPr id="4" name="Picture 3">
            <a:extLst>
              <a:ext uri="{FF2B5EF4-FFF2-40B4-BE49-F238E27FC236}">
                <a16:creationId xmlns:a16="http://schemas.microsoft.com/office/drawing/2014/main" id="{38327B76-4CC5-42DF-9A5B-1DFFA0C5D38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27171" y="6008721"/>
            <a:ext cx="1559496" cy="839729"/>
          </a:xfrm>
          <a:prstGeom prst="rect">
            <a:avLst/>
          </a:prstGeom>
        </p:spPr>
      </p:pic>
    </p:spTree>
    <p:extLst>
      <p:ext uri="{BB962C8B-B14F-4D97-AF65-F5344CB8AC3E}">
        <p14:creationId xmlns:p14="http://schemas.microsoft.com/office/powerpoint/2010/main" val="415901042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Divider page 5">
    <p:bg>
      <p:bgPr>
        <a:solidFill>
          <a:srgbClr val="F58426"/>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A59D3FD-FA57-4728-9211-8A1F153A5EBF}"/>
              </a:ext>
            </a:extLst>
          </p:cNvPr>
          <p:cNvSpPr>
            <a:spLocks noGrp="1"/>
          </p:cNvSpPr>
          <p:nvPr>
            <p:ph type="body" sz="quarter" idx="10" hasCustomPrompt="1"/>
          </p:nvPr>
        </p:nvSpPr>
        <p:spPr>
          <a:xfrm>
            <a:off x="318976" y="4008438"/>
            <a:ext cx="10026761" cy="1489075"/>
          </a:xfrm>
          <a:prstGeom prst="rect">
            <a:avLst/>
          </a:prstGeom>
        </p:spPr>
        <p:txBody>
          <a:bodyPr>
            <a:noAutofit/>
          </a:bodyPr>
          <a:lstStyle>
            <a:lvl1pPr marL="0" indent="0">
              <a:lnSpc>
                <a:spcPct val="100000"/>
              </a:lnSpc>
              <a:spcBef>
                <a:spcPts val="0"/>
              </a:spcBef>
              <a:buNone/>
              <a:defRPr sz="3200">
                <a:solidFill>
                  <a:schemeClr val="bg1"/>
                </a:solidFill>
                <a:latin typeface="+mj-lt"/>
              </a:defRPr>
            </a:lvl1pPr>
          </a:lstStyle>
          <a:p>
            <a:pPr lvl="0"/>
            <a:r>
              <a:rPr lang="en-GB" dirty="0"/>
              <a:t>Divider slide: text here</a:t>
            </a:r>
          </a:p>
        </p:txBody>
      </p:sp>
      <p:pic>
        <p:nvPicPr>
          <p:cNvPr id="8" name="Picture 7">
            <a:extLst>
              <a:ext uri="{FF2B5EF4-FFF2-40B4-BE49-F238E27FC236}">
                <a16:creationId xmlns:a16="http://schemas.microsoft.com/office/drawing/2014/main" id="{D8DE0788-A683-4B03-838F-F7447304927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27171" y="6008721"/>
            <a:ext cx="1559496" cy="839729"/>
          </a:xfrm>
          <a:prstGeom prst="rect">
            <a:avLst/>
          </a:prstGeom>
        </p:spPr>
      </p:pic>
    </p:spTree>
    <p:extLst>
      <p:ext uri="{BB962C8B-B14F-4D97-AF65-F5344CB8AC3E}">
        <p14:creationId xmlns:p14="http://schemas.microsoft.com/office/powerpoint/2010/main" val="156579258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How to use this templat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81F1D84-577A-4DAB-B555-172E1240A01C}"/>
              </a:ext>
            </a:extLst>
          </p:cNvPr>
          <p:cNvSpPr txBox="1"/>
          <p:nvPr userDrawn="1"/>
        </p:nvSpPr>
        <p:spPr>
          <a:xfrm>
            <a:off x="335360" y="1100329"/>
            <a:ext cx="3855640" cy="6894195"/>
          </a:xfrm>
          <a:prstGeom prst="rect">
            <a:avLst/>
          </a:prstGeom>
          <a:noFill/>
        </p:spPr>
        <p:txBody>
          <a:bodyPr wrap="square" rtlCol="0">
            <a:spAutoFit/>
          </a:bodyPr>
          <a:lstStyle/>
          <a:p>
            <a:r>
              <a:rPr lang="en-GB" dirty="0">
                <a:solidFill>
                  <a:srgbClr val="6CAEDF"/>
                </a:solidFill>
              </a:rPr>
              <a:t>IMAGES</a:t>
            </a:r>
          </a:p>
          <a:p>
            <a:endParaRPr lang="en-GB" dirty="0">
              <a:solidFill>
                <a:srgbClr val="005288"/>
              </a:solidFill>
            </a:endParaRPr>
          </a:p>
          <a:p>
            <a:r>
              <a:rPr lang="en-GB" sz="1600" dirty="0">
                <a:solidFill>
                  <a:srgbClr val="005288"/>
                </a:solidFill>
              </a:rPr>
              <a:t>You can access images for inclusion in your presentation in Connections:</a:t>
            </a:r>
          </a:p>
          <a:p>
            <a:endParaRPr lang="en-GB" sz="1600" dirty="0">
              <a:solidFill>
                <a:srgbClr val="005288"/>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rgbClr val="005288"/>
                </a:solidFill>
              </a:rPr>
              <a:t>There is a small library of images sized for use in </a:t>
            </a:r>
            <a:r>
              <a:rPr lang="en-GB" sz="1600" dirty="0" err="1">
                <a:solidFill>
                  <a:srgbClr val="005288"/>
                </a:solidFill>
              </a:rPr>
              <a:t>Powerpoint</a:t>
            </a:r>
            <a:r>
              <a:rPr lang="en-GB" sz="1600" dirty="0">
                <a:solidFill>
                  <a:srgbClr val="005288"/>
                </a:solidFill>
              </a:rPr>
              <a:t>. You can download the .zip file via Connections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600" dirty="0">
              <a:solidFill>
                <a:srgbClr val="005288"/>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dirty="0">
                <a:solidFill>
                  <a:srgbClr val="005288"/>
                </a:solidFill>
              </a:rPr>
              <a:t>OR you can access the full image library which is filed by sectors/themes</a:t>
            </a:r>
          </a:p>
          <a:p>
            <a:pPr marL="285750" indent="-285750">
              <a:buFont typeface="Arial" panose="020B0604020202020204" pitchFamily="34" charset="0"/>
              <a:buChar char="•"/>
            </a:pPr>
            <a:endParaRPr lang="en-GB" sz="1600" dirty="0">
              <a:solidFill>
                <a:srgbClr val="005288"/>
              </a:solidFill>
            </a:endParaRPr>
          </a:p>
          <a:p>
            <a:pPr marL="285750" indent="-285750">
              <a:buFont typeface="Arial" panose="020B0604020202020204" pitchFamily="34" charset="0"/>
              <a:buChar char="•"/>
            </a:pPr>
            <a:r>
              <a:rPr lang="en-GB" sz="1600" dirty="0">
                <a:solidFill>
                  <a:srgbClr val="005288"/>
                </a:solidFill>
              </a:rPr>
              <a:t>Sales &amp; Marketing Community&gt;Folders&gt;</a:t>
            </a:r>
            <a:br>
              <a:rPr lang="en-GB" sz="1600" dirty="0">
                <a:solidFill>
                  <a:srgbClr val="005288"/>
                </a:solidFill>
              </a:rPr>
            </a:br>
            <a:r>
              <a:rPr lang="en-GB" sz="1600" dirty="0">
                <a:solidFill>
                  <a:srgbClr val="005288"/>
                </a:solidFill>
              </a:rPr>
              <a:t>Library&gt;Image Library</a:t>
            </a:r>
          </a:p>
          <a:p>
            <a:endParaRPr lang="en-GB" sz="1600" dirty="0">
              <a:solidFill>
                <a:srgbClr val="005288"/>
              </a:solidFill>
            </a:endParaRPr>
          </a:p>
          <a:p>
            <a:pPr marL="285750" indent="-285750">
              <a:buFont typeface="Arial" panose="020B0604020202020204" pitchFamily="34" charset="0"/>
              <a:buChar char="•"/>
            </a:pPr>
            <a:r>
              <a:rPr lang="en-GB" sz="1600" dirty="0">
                <a:solidFill>
                  <a:srgbClr val="005288"/>
                </a:solidFill>
              </a:rPr>
              <a:t>Please use .jpeg or .</a:t>
            </a:r>
            <a:r>
              <a:rPr lang="en-GB" sz="1600" dirty="0" err="1">
                <a:solidFill>
                  <a:srgbClr val="005288"/>
                </a:solidFill>
              </a:rPr>
              <a:t>png</a:t>
            </a:r>
            <a:r>
              <a:rPr lang="en-GB" sz="1600" dirty="0">
                <a:solidFill>
                  <a:srgbClr val="005288"/>
                </a:solidFill>
              </a:rPr>
              <a:t> files in </a:t>
            </a:r>
            <a:r>
              <a:rPr lang="en-GB" sz="1600" dirty="0" err="1">
                <a:solidFill>
                  <a:srgbClr val="005288"/>
                </a:solidFill>
              </a:rPr>
              <a:t>Powerpoint</a:t>
            </a:r>
            <a:endParaRPr lang="en-GB" sz="1600" dirty="0">
              <a:solidFill>
                <a:srgbClr val="005288"/>
              </a:solidFill>
            </a:endParaRPr>
          </a:p>
          <a:p>
            <a:pPr marL="0" indent="0">
              <a:buFont typeface="Arial" panose="020B0604020202020204" pitchFamily="34" charset="0"/>
              <a:buNone/>
            </a:pPr>
            <a:endParaRPr lang="en-GB" sz="1600" dirty="0">
              <a:solidFill>
                <a:srgbClr val="005288"/>
              </a:solidFill>
            </a:endParaRPr>
          </a:p>
          <a:p>
            <a:pPr marL="285750" indent="-285750">
              <a:buFont typeface="Arial" panose="020B0604020202020204" pitchFamily="34" charset="0"/>
              <a:buChar char="•"/>
            </a:pPr>
            <a:r>
              <a:rPr lang="en-GB" sz="1600" dirty="0">
                <a:solidFill>
                  <a:srgbClr val="005288"/>
                </a:solidFill>
              </a:rPr>
              <a:t>Contact Marketing for assistance with images</a:t>
            </a:r>
          </a:p>
          <a:p>
            <a:endParaRPr lang="en-GB" dirty="0"/>
          </a:p>
          <a:p>
            <a:r>
              <a:rPr lang="en-GB" dirty="0"/>
              <a:t>	</a:t>
            </a:r>
          </a:p>
          <a:p>
            <a:endParaRPr lang="en-GB" dirty="0"/>
          </a:p>
        </p:txBody>
      </p:sp>
      <p:sp>
        <p:nvSpPr>
          <p:cNvPr id="7" name="TextBox 6">
            <a:extLst>
              <a:ext uri="{FF2B5EF4-FFF2-40B4-BE49-F238E27FC236}">
                <a16:creationId xmlns:a16="http://schemas.microsoft.com/office/drawing/2014/main" id="{901F8325-F8B4-4274-90BB-7E8C0801148B}"/>
              </a:ext>
            </a:extLst>
          </p:cNvPr>
          <p:cNvSpPr txBox="1"/>
          <p:nvPr userDrawn="1"/>
        </p:nvSpPr>
        <p:spPr>
          <a:xfrm>
            <a:off x="4491090" y="1082909"/>
            <a:ext cx="3765152" cy="6955750"/>
          </a:xfrm>
          <a:prstGeom prst="rect">
            <a:avLst/>
          </a:prstGeom>
          <a:noFill/>
        </p:spPr>
        <p:txBody>
          <a:bodyPr wrap="square" rtlCol="0">
            <a:spAutoFit/>
          </a:bodyPr>
          <a:lstStyle/>
          <a:p>
            <a:r>
              <a:rPr lang="en-GB" dirty="0">
                <a:solidFill>
                  <a:srgbClr val="6CAEDF"/>
                </a:solidFill>
              </a:rPr>
              <a:t>TEXT</a:t>
            </a:r>
          </a:p>
          <a:p>
            <a:endParaRPr lang="en-GB" dirty="0">
              <a:solidFill>
                <a:srgbClr val="005288"/>
              </a:solidFill>
            </a:endParaRPr>
          </a:p>
          <a:p>
            <a:r>
              <a:rPr lang="en-GB" sz="1600" dirty="0">
                <a:solidFill>
                  <a:srgbClr val="005288"/>
                </a:solidFill>
              </a:rPr>
              <a:t>The default text for presentations should be:</a:t>
            </a:r>
          </a:p>
          <a:p>
            <a:endParaRPr lang="en-GB" sz="1600" dirty="0">
              <a:solidFill>
                <a:srgbClr val="005288"/>
              </a:solidFill>
            </a:endParaRPr>
          </a:p>
          <a:p>
            <a:pPr marL="285750" indent="-285750">
              <a:buFont typeface="Arial" panose="020B0604020202020204" pitchFamily="34" charset="0"/>
              <a:buChar char="•"/>
            </a:pPr>
            <a:r>
              <a:rPr lang="en-GB" sz="1600" dirty="0">
                <a:solidFill>
                  <a:srgbClr val="005288"/>
                </a:solidFill>
              </a:rPr>
              <a:t>Arial</a:t>
            </a:r>
          </a:p>
          <a:p>
            <a:pPr marL="0" indent="0">
              <a:buFont typeface="Arial" panose="020B0604020202020204" pitchFamily="34" charset="0"/>
              <a:buNone/>
            </a:pPr>
            <a:endParaRPr lang="en-GB" sz="1600" dirty="0">
              <a:solidFill>
                <a:srgbClr val="005288"/>
              </a:solidFill>
            </a:endParaRPr>
          </a:p>
          <a:p>
            <a:pPr marL="285750" indent="-285750">
              <a:buFont typeface="Arial" panose="020B0604020202020204" pitchFamily="34" charset="0"/>
              <a:buChar char="•"/>
            </a:pPr>
            <a:r>
              <a:rPr lang="en-GB" sz="1600" dirty="0">
                <a:solidFill>
                  <a:srgbClr val="005288"/>
                </a:solidFill>
              </a:rPr>
              <a:t>White for text overlay on images or coloured backgrounds</a:t>
            </a:r>
          </a:p>
          <a:p>
            <a:pPr marL="0" indent="0">
              <a:buFont typeface="Arial" panose="020B0604020202020204" pitchFamily="34" charset="0"/>
              <a:buNone/>
            </a:pPr>
            <a:endParaRPr lang="en-GB" sz="1600" dirty="0">
              <a:solidFill>
                <a:srgbClr val="005288"/>
              </a:solidFill>
            </a:endParaRPr>
          </a:p>
          <a:p>
            <a:pPr marL="285750" indent="-285750">
              <a:buFont typeface="Arial" panose="020B0604020202020204" pitchFamily="34" charset="0"/>
              <a:buChar char="•"/>
            </a:pPr>
            <a:r>
              <a:rPr lang="en-GB" sz="1600" dirty="0" err="1">
                <a:solidFill>
                  <a:srgbClr val="005288"/>
                </a:solidFill>
              </a:rPr>
              <a:t>Tessella</a:t>
            </a:r>
            <a:r>
              <a:rPr lang="en-GB" sz="1600" dirty="0">
                <a:solidFill>
                  <a:srgbClr val="005288"/>
                </a:solidFill>
              </a:rPr>
              <a:t> dark blue for headings and body text</a:t>
            </a:r>
          </a:p>
          <a:p>
            <a:pPr marL="0" indent="0">
              <a:buFont typeface="Arial" panose="020B0604020202020204" pitchFamily="34" charset="0"/>
              <a:buNone/>
            </a:pPr>
            <a:endParaRPr lang="en-GB" sz="1600" dirty="0">
              <a:solidFill>
                <a:srgbClr val="005288"/>
              </a:solidFill>
            </a:endParaRPr>
          </a:p>
          <a:p>
            <a:pPr marL="285750" indent="-285750">
              <a:buFont typeface="Arial" panose="020B0604020202020204" pitchFamily="34" charset="0"/>
              <a:buChar char="•"/>
            </a:pPr>
            <a:r>
              <a:rPr lang="en-GB" sz="1600" dirty="0" err="1">
                <a:solidFill>
                  <a:srgbClr val="005288"/>
                </a:solidFill>
              </a:rPr>
              <a:t>Tessella</a:t>
            </a:r>
            <a:r>
              <a:rPr lang="en-GB" sz="1600" dirty="0">
                <a:solidFill>
                  <a:srgbClr val="005288"/>
                </a:solidFill>
              </a:rPr>
              <a:t> light blue for </a:t>
            </a:r>
            <a:br>
              <a:rPr lang="en-GB" sz="1600" dirty="0">
                <a:solidFill>
                  <a:srgbClr val="005288"/>
                </a:solidFill>
              </a:rPr>
            </a:br>
            <a:r>
              <a:rPr lang="en-GB" sz="1600" dirty="0">
                <a:solidFill>
                  <a:srgbClr val="005288"/>
                </a:solidFill>
              </a:rPr>
              <a:t>sub-headings </a:t>
            </a:r>
          </a:p>
          <a:p>
            <a:pPr marL="0" indent="0">
              <a:buFont typeface="Arial" panose="020B0604020202020204" pitchFamily="34" charset="0"/>
              <a:buNone/>
            </a:pPr>
            <a:endParaRPr lang="en-GB" sz="1600" dirty="0">
              <a:solidFill>
                <a:srgbClr val="005288"/>
              </a:solidFill>
            </a:endParaRPr>
          </a:p>
          <a:p>
            <a:pPr marL="285750" indent="-285750">
              <a:buFont typeface="Arial" panose="020B0604020202020204" pitchFamily="34" charset="0"/>
              <a:buChar char="•"/>
            </a:pPr>
            <a:r>
              <a:rPr lang="en-GB" sz="1600" dirty="0">
                <a:solidFill>
                  <a:srgbClr val="005288"/>
                </a:solidFill>
              </a:rPr>
              <a:t>Sentence case with the exception of impact slides which should use ALL CAPS</a:t>
            </a:r>
          </a:p>
          <a:p>
            <a:pPr marL="285750" indent="-285750">
              <a:buFont typeface="Arial" panose="020B0604020202020204" pitchFamily="34" charset="0"/>
              <a:buChar char="•"/>
            </a:pPr>
            <a:endParaRPr lang="en-GB" sz="1600" dirty="0">
              <a:solidFill>
                <a:srgbClr val="005288"/>
              </a:solidFill>
            </a:endParaRPr>
          </a:p>
          <a:p>
            <a:pPr marL="285750" indent="-285750">
              <a:buFont typeface="Arial" panose="020B0604020202020204" pitchFamily="34" charset="0"/>
              <a:buChar char="•"/>
            </a:pPr>
            <a:r>
              <a:rPr lang="en-GB" sz="1600" dirty="0">
                <a:solidFill>
                  <a:srgbClr val="005288"/>
                </a:solidFill>
              </a:rPr>
              <a:t>Text should be no smaller than 10pt</a:t>
            </a:r>
          </a:p>
          <a:p>
            <a:pPr marL="0" indent="0">
              <a:buFont typeface="Arial" panose="020B0604020202020204" pitchFamily="34" charset="0"/>
              <a:buNone/>
            </a:pPr>
            <a:endParaRPr lang="en-GB" dirty="0">
              <a:solidFill>
                <a:srgbClr val="005288"/>
              </a:solidFill>
            </a:endParaRPr>
          </a:p>
          <a:p>
            <a:endParaRPr lang="en-GB" dirty="0">
              <a:solidFill>
                <a:srgbClr val="005288"/>
              </a:solidFill>
            </a:endParaRPr>
          </a:p>
          <a:p>
            <a:endParaRPr lang="en-GB" dirty="0"/>
          </a:p>
          <a:p>
            <a:r>
              <a:rPr lang="en-GB" dirty="0"/>
              <a:t>	</a:t>
            </a:r>
          </a:p>
          <a:p>
            <a:endParaRPr lang="en-GB" dirty="0"/>
          </a:p>
        </p:txBody>
      </p:sp>
      <p:sp>
        <p:nvSpPr>
          <p:cNvPr id="10" name="TextBox 9">
            <a:extLst>
              <a:ext uri="{FF2B5EF4-FFF2-40B4-BE49-F238E27FC236}">
                <a16:creationId xmlns:a16="http://schemas.microsoft.com/office/drawing/2014/main" id="{DBCE362A-9155-47A5-9777-E0239C140047}"/>
              </a:ext>
            </a:extLst>
          </p:cNvPr>
          <p:cNvSpPr txBox="1"/>
          <p:nvPr userDrawn="1"/>
        </p:nvSpPr>
        <p:spPr>
          <a:xfrm>
            <a:off x="8400256" y="1093262"/>
            <a:ext cx="3456384" cy="2215991"/>
          </a:xfrm>
          <a:prstGeom prst="rect">
            <a:avLst/>
          </a:prstGeom>
          <a:noFill/>
        </p:spPr>
        <p:txBody>
          <a:bodyPr wrap="square" rtlCol="0">
            <a:spAutoFit/>
          </a:bodyPr>
          <a:lstStyle/>
          <a:p>
            <a:r>
              <a:rPr lang="en-GB" dirty="0">
                <a:solidFill>
                  <a:srgbClr val="6CAEDF"/>
                </a:solidFill>
              </a:rPr>
              <a:t>LAYOUTS</a:t>
            </a:r>
          </a:p>
          <a:p>
            <a:pPr marL="0" indent="0">
              <a:buFont typeface="Arial" panose="020B0604020202020204" pitchFamily="34" charset="0"/>
              <a:buNone/>
            </a:pPr>
            <a:endParaRPr lang="en-GB" dirty="0">
              <a:solidFill>
                <a:srgbClr val="005288"/>
              </a:solidFill>
            </a:endParaRPr>
          </a:p>
          <a:p>
            <a:r>
              <a:rPr lang="en-GB" sz="1600" dirty="0">
                <a:solidFill>
                  <a:srgbClr val="005288"/>
                </a:solidFill>
              </a:rPr>
              <a:t>Please contact Marketing if you would like us to create additional slide layouts for this template</a:t>
            </a:r>
          </a:p>
          <a:p>
            <a:endParaRPr lang="en-GB" dirty="0"/>
          </a:p>
          <a:p>
            <a:r>
              <a:rPr lang="en-GB" dirty="0"/>
              <a:t>	</a:t>
            </a:r>
          </a:p>
          <a:p>
            <a:endParaRPr lang="en-GB" dirty="0"/>
          </a:p>
        </p:txBody>
      </p:sp>
      <p:sp>
        <p:nvSpPr>
          <p:cNvPr id="11" name="TextBox 10">
            <a:extLst>
              <a:ext uri="{FF2B5EF4-FFF2-40B4-BE49-F238E27FC236}">
                <a16:creationId xmlns:a16="http://schemas.microsoft.com/office/drawing/2014/main" id="{3E559AB5-2D4D-40B2-B380-4BB4D83EFF1B}"/>
              </a:ext>
            </a:extLst>
          </p:cNvPr>
          <p:cNvSpPr txBox="1"/>
          <p:nvPr userDrawn="1"/>
        </p:nvSpPr>
        <p:spPr>
          <a:xfrm>
            <a:off x="330454" y="274100"/>
            <a:ext cx="7617022" cy="584775"/>
          </a:xfrm>
          <a:prstGeom prst="rect">
            <a:avLst/>
          </a:prstGeom>
          <a:noFill/>
        </p:spPr>
        <p:txBody>
          <a:bodyPr wrap="square" rtlCol="0">
            <a:spAutoFit/>
          </a:bodyPr>
          <a:lstStyle/>
          <a:p>
            <a:r>
              <a:rPr lang="en-US" sz="3200" dirty="0">
                <a:solidFill>
                  <a:srgbClr val="005288"/>
                </a:solidFill>
              </a:rPr>
              <a:t>How to use this PowerPoint Template</a:t>
            </a:r>
            <a:endParaRPr lang="en-GB" sz="3200" dirty="0">
              <a:solidFill>
                <a:srgbClr val="005288"/>
              </a:solidFill>
            </a:endParaRPr>
          </a:p>
        </p:txBody>
      </p:sp>
    </p:spTree>
    <p:extLst>
      <p:ext uri="{BB962C8B-B14F-4D97-AF65-F5344CB8AC3E}">
        <p14:creationId xmlns:p14="http://schemas.microsoft.com/office/powerpoint/2010/main" val="174153176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686" userDrawn="1">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ps 1">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A2A8BF-3B23-4914-B8DB-07241784C0A2}"/>
              </a:ext>
            </a:extLst>
          </p:cNvPr>
          <p:cNvSpPr txBox="1"/>
          <p:nvPr userDrawn="1"/>
        </p:nvSpPr>
        <p:spPr>
          <a:xfrm>
            <a:off x="330454" y="980728"/>
            <a:ext cx="10945216" cy="2862322"/>
          </a:xfrm>
          <a:prstGeom prst="rect">
            <a:avLst/>
          </a:prstGeom>
          <a:noFill/>
        </p:spPr>
        <p:txBody>
          <a:bodyPr wrap="square" rtlCol="0">
            <a:spAutoFit/>
          </a:bodyPr>
          <a:lstStyle/>
          <a:p>
            <a:r>
              <a:rPr lang="en-GB" dirty="0">
                <a:solidFill>
                  <a:srgbClr val="005288"/>
                </a:solidFill>
              </a:rPr>
              <a:t>If you want to apply this template to an existing presentation:</a:t>
            </a:r>
          </a:p>
          <a:p>
            <a:endParaRPr lang="en-GB" dirty="0">
              <a:solidFill>
                <a:srgbClr val="005288"/>
              </a:solidFill>
            </a:endParaRPr>
          </a:p>
          <a:p>
            <a:pPr marL="285750" indent="-285750">
              <a:buFont typeface="Arial" panose="020B0604020202020204" pitchFamily="34" charset="0"/>
              <a:buChar char="•"/>
            </a:pPr>
            <a:r>
              <a:rPr lang="en-GB" dirty="0">
                <a:solidFill>
                  <a:srgbClr val="005288"/>
                </a:solidFill>
              </a:rPr>
              <a:t>Download and save a copy of the template </a:t>
            </a:r>
          </a:p>
          <a:p>
            <a:pPr marL="285750" indent="-285750">
              <a:buFont typeface="Arial" panose="020B0604020202020204" pitchFamily="34" charset="0"/>
              <a:buChar char="•"/>
            </a:pPr>
            <a:r>
              <a:rPr lang="en-GB" dirty="0">
                <a:solidFill>
                  <a:srgbClr val="005288"/>
                </a:solidFill>
              </a:rPr>
              <a:t>Open the template</a:t>
            </a:r>
          </a:p>
          <a:p>
            <a:pPr marL="285750" indent="-285750">
              <a:buFont typeface="Arial" panose="020B0604020202020204" pitchFamily="34" charset="0"/>
              <a:buChar char="•"/>
            </a:pPr>
            <a:r>
              <a:rPr lang="en-GB" dirty="0">
                <a:solidFill>
                  <a:srgbClr val="005288"/>
                </a:solidFill>
              </a:rPr>
              <a:t>Select the New Slide dropdown &gt; Reuse slide (foot of the menu)</a:t>
            </a:r>
          </a:p>
          <a:p>
            <a:pPr marL="285750" indent="-285750">
              <a:buFont typeface="Arial" panose="020B0604020202020204" pitchFamily="34" charset="0"/>
              <a:buChar char="•"/>
            </a:pPr>
            <a:r>
              <a:rPr lang="en-GB" dirty="0">
                <a:solidFill>
                  <a:srgbClr val="005288"/>
                </a:solidFill>
              </a:rPr>
              <a:t>Browse &gt; Browse file &gt; navigate to the existing presentation you want to convert to the new style</a:t>
            </a:r>
          </a:p>
          <a:p>
            <a:pPr marL="285750" indent="-285750">
              <a:buFont typeface="Arial" panose="020B0604020202020204" pitchFamily="34" charset="0"/>
              <a:buChar char="•"/>
            </a:pPr>
            <a:r>
              <a:rPr lang="en-GB" dirty="0">
                <a:solidFill>
                  <a:srgbClr val="005288"/>
                </a:solidFill>
              </a:rPr>
              <a:t>Your existing slides will appear in the right hand panel. Click on the slides you wish to import and they will appear on the left hand side with the new branding/style applied.</a:t>
            </a:r>
            <a:endParaRPr lang="en-GB" dirty="0"/>
          </a:p>
          <a:p>
            <a:r>
              <a:rPr lang="en-GB" dirty="0"/>
              <a:t>	</a:t>
            </a:r>
          </a:p>
          <a:p>
            <a:endParaRPr lang="en-GB" dirty="0"/>
          </a:p>
        </p:txBody>
      </p:sp>
      <p:sp>
        <p:nvSpPr>
          <p:cNvPr id="4" name="TextBox 3">
            <a:extLst>
              <a:ext uri="{FF2B5EF4-FFF2-40B4-BE49-F238E27FC236}">
                <a16:creationId xmlns:a16="http://schemas.microsoft.com/office/drawing/2014/main" id="{A4479DE5-CF17-4A91-8D2D-FF738D8EA397}"/>
              </a:ext>
            </a:extLst>
          </p:cNvPr>
          <p:cNvSpPr txBox="1"/>
          <p:nvPr userDrawn="1"/>
        </p:nvSpPr>
        <p:spPr>
          <a:xfrm>
            <a:off x="330454" y="274100"/>
            <a:ext cx="7617022" cy="584775"/>
          </a:xfrm>
          <a:prstGeom prst="rect">
            <a:avLst/>
          </a:prstGeom>
          <a:noFill/>
        </p:spPr>
        <p:txBody>
          <a:bodyPr wrap="square" rtlCol="0">
            <a:spAutoFit/>
          </a:bodyPr>
          <a:lstStyle/>
          <a:p>
            <a:r>
              <a:rPr lang="en-US" sz="3200" dirty="0">
                <a:solidFill>
                  <a:schemeClr val="tx2"/>
                </a:solidFill>
              </a:rPr>
              <a:t>Tips</a:t>
            </a:r>
            <a:endParaRPr lang="en-GB" sz="3200" dirty="0">
              <a:solidFill>
                <a:schemeClr val="tx2"/>
              </a:solidFill>
            </a:endParaRPr>
          </a:p>
        </p:txBody>
      </p:sp>
      <p:pic>
        <p:nvPicPr>
          <p:cNvPr id="5" name="Picture 4">
            <a:extLst>
              <a:ext uri="{FF2B5EF4-FFF2-40B4-BE49-F238E27FC236}">
                <a16:creationId xmlns:a16="http://schemas.microsoft.com/office/drawing/2014/main" id="{E37F1937-9C65-4A07-B6B6-F78483912A4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55640" y="3433841"/>
            <a:ext cx="6181803" cy="3276906"/>
          </a:xfrm>
          <a:prstGeom prst="rect">
            <a:avLst/>
          </a:prstGeom>
        </p:spPr>
      </p:pic>
    </p:spTree>
    <p:extLst>
      <p:ext uri="{BB962C8B-B14F-4D97-AF65-F5344CB8AC3E}">
        <p14:creationId xmlns:p14="http://schemas.microsoft.com/office/powerpoint/2010/main" val="4259090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ps cont.">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A2A8BF-3B23-4914-B8DB-07241784C0A2}"/>
              </a:ext>
            </a:extLst>
          </p:cNvPr>
          <p:cNvSpPr txBox="1"/>
          <p:nvPr userDrawn="1"/>
        </p:nvSpPr>
        <p:spPr>
          <a:xfrm>
            <a:off x="335360" y="1100328"/>
            <a:ext cx="10945216" cy="5163739"/>
          </a:xfrm>
          <a:prstGeom prst="rect">
            <a:avLst/>
          </a:prstGeom>
          <a:noFill/>
        </p:spPr>
        <p:txBody>
          <a:bodyPr wrap="square" rtlCol="0">
            <a:noAutofit/>
          </a:bodyPr>
          <a:lstStyle/>
          <a:p>
            <a:pPr marL="0" indent="0">
              <a:buFont typeface="Arial" panose="020B0604020202020204" pitchFamily="34" charset="0"/>
              <a:buNone/>
            </a:pPr>
            <a:r>
              <a:rPr lang="en-GB" dirty="0">
                <a:solidFill>
                  <a:srgbClr val="005288"/>
                </a:solidFill>
              </a:rPr>
              <a:t>To darken an image and allow the text to stand out better:</a:t>
            </a:r>
          </a:p>
          <a:p>
            <a:pPr marL="285750" indent="-285750">
              <a:buFont typeface="Arial" panose="020B0604020202020204" pitchFamily="34" charset="0"/>
              <a:buChar char="•"/>
            </a:pPr>
            <a:r>
              <a:rPr lang="en-GB" dirty="0">
                <a:solidFill>
                  <a:srgbClr val="005288"/>
                </a:solidFill>
              </a:rPr>
              <a:t>Drop image into slide &gt; Format &gt; Corrections &gt; Brighten/Contrast</a:t>
            </a:r>
          </a:p>
          <a:p>
            <a:pPr marL="285750" indent="-285750">
              <a:buFont typeface="Arial" panose="020B0604020202020204" pitchFamily="34" charset="0"/>
              <a:buChar char="•"/>
            </a:pPr>
            <a:endParaRPr lang="en-GB" dirty="0">
              <a:solidFill>
                <a:srgbClr val="005288"/>
              </a:solidFill>
            </a:endParaRPr>
          </a:p>
          <a:p>
            <a:pPr marL="0" indent="0">
              <a:buFont typeface="Arial" panose="020B0604020202020204" pitchFamily="34" charset="0"/>
              <a:buNone/>
            </a:pPr>
            <a:r>
              <a:rPr lang="en-GB" dirty="0">
                <a:solidFill>
                  <a:srgbClr val="005288"/>
                </a:solidFill>
              </a:rPr>
              <a:t>To ensure text is not re-sized when you change the sizer of a text box:</a:t>
            </a:r>
          </a:p>
          <a:p>
            <a:pPr marL="285750" indent="-285750">
              <a:buFont typeface="Arial" panose="020B0604020202020204" pitchFamily="34" charset="0"/>
              <a:buChar char="•"/>
            </a:pPr>
            <a:r>
              <a:rPr lang="en-GB" dirty="0">
                <a:solidFill>
                  <a:srgbClr val="005288"/>
                </a:solidFill>
              </a:rPr>
              <a:t>Click on the box &gt; Format shape &gt; Text options &gt; Text box (third option) &gt; Select ‘Do not Autofit’</a:t>
            </a:r>
          </a:p>
          <a:p>
            <a:pPr marL="285750" indent="-285750">
              <a:buFont typeface="Arial" panose="020B0604020202020204" pitchFamily="34" charset="0"/>
              <a:buChar char="•"/>
            </a:pPr>
            <a:endParaRPr lang="en-GB" dirty="0">
              <a:solidFill>
                <a:srgbClr val="005288"/>
              </a:solidFill>
            </a:endParaRPr>
          </a:p>
          <a:p>
            <a:pPr marL="0" indent="0">
              <a:buFont typeface="Arial" panose="020B0604020202020204" pitchFamily="34" charset="0"/>
              <a:buNone/>
            </a:pPr>
            <a:r>
              <a:rPr lang="en-GB" dirty="0">
                <a:solidFill>
                  <a:srgbClr val="005288"/>
                </a:solidFill>
              </a:rPr>
              <a:t>If you want the footers that are built into the slide master to appear in your presentation</a:t>
            </a:r>
          </a:p>
          <a:p>
            <a:pPr marL="285750" indent="-285750">
              <a:buFont typeface="Arial" panose="020B0604020202020204" pitchFamily="34" charset="0"/>
              <a:buChar char="•"/>
            </a:pPr>
            <a:r>
              <a:rPr lang="en-GB" dirty="0">
                <a:solidFill>
                  <a:srgbClr val="005288"/>
                </a:solidFill>
              </a:rPr>
              <a:t>Insert &gt; Header &amp; Footer &gt; Select </a:t>
            </a:r>
            <a:r>
              <a:rPr lang="en-GB" b="1" dirty="0">
                <a:solidFill>
                  <a:srgbClr val="005288"/>
                </a:solidFill>
              </a:rPr>
              <a:t>Date &amp; Time</a:t>
            </a:r>
            <a:r>
              <a:rPr lang="en-GB" dirty="0">
                <a:solidFill>
                  <a:srgbClr val="005288"/>
                </a:solidFill>
              </a:rPr>
              <a:t> / </a:t>
            </a:r>
            <a:r>
              <a:rPr lang="en-GB" b="1" dirty="0">
                <a:solidFill>
                  <a:srgbClr val="005288"/>
                </a:solidFill>
              </a:rPr>
              <a:t>Slide number </a:t>
            </a:r>
            <a:r>
              <a:rPr lang="en-GB" dirty="0">
                <a:solidFill>
                  <a:srgbClr val="005288"/>
                </a:solidFill>
              </a:rPr>
              <a:t>/ </a:t>
            </a:r>
            <a:r>
              <a:rPr lang="en-GB" b="1" dirty="0">
                <a:solidFill>
                  <a:srgbClr val="005288"/>
                </a:solidFill>
              </a:rPr>
              <a:t>footer</a:t>
            </a:r>
            <a:r>
              <a:rPr lang="en-GB" dirty="0">
                <a:solidFill>
                  <a:srgbClr val="005288"/>
                </a:solidFill>
              </a:rPr>
              <a:t> as required</a:t>
            </a:r>
          </a:p>
          <a:p>
            <a:pPr marL="0" indent="0">
              <a:buFont typeface="Arial" panose="020B0604020202020204" pitchFamily="34" charset="0"/>
              <a:buNone/>
            </a:pPr>
            <a:endParaRPr lang="en-GB" dirty="0">
              <a:solidFill>
                <a:srgbClr val="005288"/>
              </a:solidFill>
            </a:endParaRPr>
          </a:p>
          <a:p>
            <a:pPr marL="0" indent="0">
              <a:buFont typeface="Arial" panose="020B0604020202020204" pitchFamily="34" charset="0"/>
              <a:buNone/>
            </a:pPr>
            <a:r>
              <a:rPr lang="en-GB" dirty="0">
                <a:solidFill>
                  <a:srgbClr val="005288"/>
                </a:solidFill>
              </a:rPr>
              <a:t>If you add a new image which obscures the logo in the bottom right of the slide, you will need to add an additional logo and ensure it is placed in front of the image. You cannot bring the existing logo to front as it is embedded in the master slide. </a:t>
            </a:r>
          </a:p>
          <a:p>
            <a:pPr marL="285750" indent="-285750">
              <a:buFont typeface="Arial" panose="020B0604020202020204" pitchFamily="34" charset="0"/>
              <a:buChar char="•"/>
            </a:pPr>
            <a:r>
              <a:rPr lang="en-GB" dirty="0">
                <a:solidFill>
                  <a:srgbClr val="005288"/>
                </a:solidFill>
              </a:rPr>
              <a:t>Place your image &gt; Insert picture &gt; select the logo you need from the Image file &gt; re-size if necessary &gt; place in the bottom right hand corner</a:t>
            </a:r>
          </a:p>
          <a:p>
            <a:pPr marL="0" indent="0">
              <a:buFont typeface="Arial" panose="020B0604020202020204" pitchFamily="34" charset="0"/>
              <a:buNone/>
            </a:pPr>
            <a:endParaRPr lang="en-GB" dirty="0">
              <a:solidFill>
                <a:srgbClr val="005288"/>
              </a:solidFill>
            </a:endParaRPr>
          </a:p>
          <a:p>
            <a:r>
              <a:rPr lang="en-GB" dirty="0"/>
              <a:t>	</a:t>
            </a:r>
          </a:p>
          <a:p>
            <a:endParaRPr lang="en-GB" dirty="0"/>
          </a:p>
        </p:txBody>
      </p:sp>
      <p:sp>
        <p:nvSpPr>
          <p:cNvPr id="4" name="TextBox 3">
            <a:extLst>
              <a:ext uri="{FF2B5EF4-FFF2-40B4-BE49-F238E27FC236}">
                <a16:creationId xmlns:a16="http://schemas.microsoft.com/office/drawing/2014/main" id="{A4479DE5-CF17-4A91-8D2D-FF738D8EA397}"/>
              </a:ext>
            </a:extLst>
          </p:cNvPr>
          <p:cNvSpPr txBox="1"/>
          <p:nvPr userDrawn="1"/>
        </p:nvSpPr>
        <p:spPr>
          <a:xfrm>
            <a:off x="330454" y="274100"/>
            <a:ext cx="7617022" cy="584775"/>
          </a:xfrm>
          <a:prstGeom prst="rect">
            <a:avLst/>
          </a:prstGeom>
          <a:noFill/>
        </p:spPr>
        <p:txBody>
          <a:bodyPr wrap="square" rtlCol="0">
            <a:spAutoFit/>
          </a:bodyPr>
          <a:lstStyle/>
          <a:p>
            <a:r>
              <a:rPr lang="en-US" sz="3200" dirty="0">
                <a:solidFill>
                  <a:schemeClr val="tx2"/>
                </a:solidFill>
              </a:rPr>
              <a:t>Tips continued</a:t>
            </a:r>
            <a:endParaRPr lang="en-GB" sz="3200" dirty="0">
              <a:solidFill>
                <a:schemeClr val="tx2"/>
              </a:solidFill>
            </a:endParaRPr>
          </a:p>
        </p:txBody>
      </p:sp>
    </p:spTree>
    <p:extLst>
      <p:ext uri="{BB962C8B-B14F-4D97-AF65-F5344CB8AC3E}">
        <p14:creationId xmlns:p14="http://schemas.microsoft.com/office/powerpoint/2010/main" val="279618183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Tips cont.">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4479DE5-CF17-4A91-8D2D-FF738D8EA397}"/>
              </a:ext>
            </a:extLst>
          </p:cNvPr>
          <p:cNvSpPr txBox="1"/>
          <p:nvPr userDrawn="1"/>
        </p:nvSpPr>
        <p:spPr>
          <a:xfrm>
            <a:off x="330454" y="300680"/>
            <a:ext cx="5760640" cy="1077218"/>
          </a:xfrm>
          <a:prstGeom prst="rect">
            <a:avLst/>
          </a:prstGeom>
          <a:noFill/>
        </p:spPr>
        <p:txBody>
          <a:bodyPr wrap="square" rtlCol="0">
            <a:spAutoFit/>
          </a:bodyPr>
          <a:lstStyle/>
          <a:p>
            <a:r>
              <a:rPr lang="en-US" sz="3200" dirty="0">
                <a:solidFill>
                  <a:schemeClr val="tx2"/>
                </a:solidFill>
              </a:rPr>
              <a:t>Adding this template to your PowerPoint template library</a:t>
            </a:r>
            <a:endParaRPr lang="en-GB" sz="3200" dirty="0">
              <a:solidFill>
                <a:schemeClr val="tx2"/>
              </a:solidFill>
            </a:endParaRPr>
          </a:p>
        </p:txBody>
      </p:sp>
      <p:pic>
        <p:nvPicPr>
          <p:cNvPr id="5" name="Picture 4" descr="A screenshot of a cell phone&#10;&#10;Description generated with very high confidence">
            <a:extLst>
              <a:ext uri="{FF2B5EF4-FFF2-40B4-BE49-F238E27FC236}">
                <a16:creationId xmlns:a16="http://schemas.microsoft.com/office/drawing/2014/main" id="{5BE31DBC-3C62-4F55-B8DD-CAFA9E69565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0235"/>
          <a:stretch/>
        </p:blipFill>
        <p:spPr>
          <a:xfrm>
            <a:off x="6313454" y="1163674"/>
            <a:ext cx="5649945" cy="4352926"/>
          </a:xfrm>
          <a:prstGeom prst="rect">
            <a:avLst/>
          </a:prstGeom>
        </p:spPr>
      </p:pic>
      <p:sp>
        <p:nvSpPr>
          <p:cNvPr id="9" name="TextBox 8">
            <a:extLst>
              <a:ext uri="{FF2B5EF4-FFF2-40B4-BE49-F238E27FC236}">
                <a16:creationId xmlns:a16="http://schemas.microsoft.com/office/drawing/2014/main" id="{C1136E3B-10FB-4332-AFFE-81B002C6EF36}"/>
              </a:ext>
            </a:extLst>
          </p:cNvPr>
          <p:cNvSpPr txBox="1"/>
          <p:nvPr userDrawn="1"/>
        </p:nvSpPr>
        <p:spPr>
          <a:xfrm>
            <a:off x="447675" y="1485900"/>
            <a:ext cx="5181600" cy="5078313"/>
          </a:xfrm>
          <a:prstGeom prst="rect">
            <a:avLst/>
          </a:prstGeom>
          <a:noFill/>
        </p:spPr>
        <p:txBody>
          <a:bodyPr wrap="square" rtlCol="0">
            <a:spAutoFit/>
          </a:bodyPr>
          <a:lstStyle/>
          <a:p>
            <a:pPr marL="342900" indent="-342900" rtl="0">
              <a:lnSpc>
                <a:spcPct val="100000"/>
              </a:lnSpc>
              <a:buFont typeface="+mj-lt"/>
              <a:buAutoNum type="arabicPeriod"/>
            </a:pPr>
            <a:r>
              <a:rPr lang="en-GB" sz="1800" b="0" i="0" u="none" strike="noStrike" kern="1200" dirty="0">
                <a:solidFill>
                  <a:srgbClr val="005288"/>
                </a:solidFill>
                <a:effectLst/>
                <a:latin typeface="+mn-lt"/>
                <a:ea typeface="+mn-ea"/>
                <a:cs typeface="+mn-cs"/>
              </a:rPr>
              <a:t>Copy the template into a folder (there is a ‘Custom Office Templates’ folder in your Documents folder)</a:t>
            </a:r>
            <a:br>
              <a:rPr lang="en-GB" sz="1800" b="0" i="0" u="none" strike="noStrike" kern="1200" dirty="0">
                <a:solidFill>
                  <a:srgbClr val="005288"/>
                </a:solidFill>
                <a:effectLst/>
                <a:latin typeface="+mn-lt"/>
                <a:ea typeface="+mn-ea"/>
                <a:cs typeface="+mn-cs"/>
              </a:rPr>
            </a:br>
            <a:endParaRPr lang="en-GB" sz="1800" b="0" i="0" u="none" strike="noStrike" kern="1200" dirty="0">
              <a:solidFill>
                <a:srgbClr val="005288"/>
              </a:solidFill>
              <a:effectLst/>
              <a:latin typeface="+mn-lt"/>
              <a:ea typeface="+mn-ea"/>
              <a:cs typeface="+mn-cs"/>
            </a:endParaRPr>
          </a:p>
          <a:p>
            <a:pPr marL="342900" indent="-342900" rtl="0">
              <a:lnSpc>
                <a:spcPct val="100000"/>
              </a:lnSpc>
              <a:buFont typeface="+mj-lt"/>
              <a:buAutoNum type="arabicPeriod"/>
            </a:pPr>
            <a:r>
              <a:rPr lang="en-GB" sz="1800" b="0" i="0" u="none" strike="noStrike" kern="1200" dirty="0">
                <a:solidFill>
                  <a:srgbClr val="005288"/>
                </a:solidFill>
                <a:effectLst/>
                <a:latin typeface="+mn-lt"/>
                <a:ea typeface="+mn-ea"/>
                <a:cs typeface="+mn-cs"/>
              </a:rPr>
              <a:t>Open PowerPoint and click File &gt; Options (or just Options if you go straight to the new document screen)</a:t>
            </a:r>
            <a:br>
              <a:rPr lang="en-GB" sz="1800" b="0" i="0" u="none" strike="noStrike" kern="1200" dirty="0">
                <a:solidFill>
                  <a:srgbClr val="005288"/>
                </a:solidFill>
                <a:effectLst/>
                <a:latin typeface="+mn-lt"/>
                <a:ea typeface="+mn-ea"/>
                <a:cs typeface="+mn-cs"/>
              </a:rPr>
            </a:br>
            <a:endParaRPr lang="en-GB" sz="1800" b="0" i="0" u="none" strike="noStrike" kern="1200" dirty="0">
              <a:solidFill>
                <a:srgbClr val="005288"/>
              </a:solidFill>
              <a:effectLst/>
              <a:latin typeface="+mn-lt"/>
              <a:ea typeface="+mn-ea"/>
              <a:cs typeface="+mn-cs"/>
            </a:endParaRPr>
          </a:p>
          <a:p>
            <a:pPr marL="342900" indent="-342900" rtl="0">
              <a:lnSpc>
                <a:spcPct val="100000"/>
              </a:lnSpc>
              <a:buFont typeface="+mj-lt"/>
              <a:buAutoNum type="arabicPeriod"/>
            </a:pPr>
            <a:r>
              <a:rPr lang="en-GB" sz="1800" b="0" i="0" u="none" strike="noStrike" kern="1200" dirty="0">
                <a:solidFill>
                  <a:srgbClr val="005288"/>
                </a:solidFill>
                <a:effectLst/>
                <a:latin typeface="+mn-lt"/>
                <a:ea typeface="+mn-ea"/>
                <a:cs typeface="+mn-cs"/>
              </a:rPr>
              <a:t>Click the ‘Save’ tab on the left-hand side</a:t>
            </a:r>
            <a:br>
              <a:rPr lang="en-GB" sz="1800" b="0" i="0" u="none" strike="noStrike" kern="1200" dirty="0">
                <a:solidFill>
                  <a:srgbClr val="005288"/>
                </a:solidFill>
                <a:effectLst/>
                <a:latin typeface="+mn-lt"/>
                <a:ea typeface="+mn-ea"/>
                <a:cs typeface="+mn-cs"/>
              </a:rPr>
            </a:br>
            <a:endParaRPr lang="en-GB" sz="1800" b="0" i="0" u="none" strike="noStrike" kern="1200" dirty="0">
              <a:solidFill>
                <a:srgbClr val="005288"/>
              </a:solidFill>
              <a:effectLst/>
              <a:latin typeface="+mn-lt"/>
              <a:ea typeface="+mn-ea"/>
              <a:cs typeface="+mn-cs"/>
            </a:endParaRPr>
          </a:p>
          <a:p>
            <a:pPr marL="342900" indent="-342900" rtl="0">
              <a:lnSpc>
                <a:spcPct val="100000"/>
              </a:lnSpc>
              <a:buFont typeface="+mj-lt"/>
              <a:buAutoNum type="arabicPeriod"/>
            </a:pPr>
            <a:r>
              <a:rPr lang="en-GB" sz="1800" b="0" i="0" u="none" strike="noStrike" kern="1200" dirty="0">
                <a:solidFill>
                  <a:srgbClr val="005288"/>
                </a:solidFill>
                <a:effectLst/>
                <a:latin typeface="+mn-lt"/>
                <a:ea typeface="+mn-ea"/>
                <a:cs typeface="+mn-cs"/>
              </a:rPr>
              <a:t>Copy the folder path into the ‘Default personal templates location’ field and then click OK (you can get this path by clicking the address bar in File Explorer and copying it). </a:t>
            </a:r>
            <a:br>
              <a:rPr lang="en-GB" sz="1800" b="0" i="0" u="none" strike="noStrike" kern="1200" dirty="0">
                <a:solidFill>
                  <a:srgbClr val="005288"/>
                </a:solidFill>
                <a:effectLst/>
                <a:latin typeface="+mn-lt"/>
                <a:ea typeface="+mn-ea"/>
                <a:cs typeface="+mn-cs"/>
              </a:rPr>
            </a:br>
            <a:endParaRPr lang="en-GB" sz="1800" b="0" i="0" u="none" strike="noStrike" kern="1200" dirty="0">
              <a:solidFill>
                <a:srgbClr val="005288"/>
              </a:solidFill>
              <a:effectLst/>
              <a:latin typeface="+mn-lt"/>
              <a:ea typeface="+mn-ea"/>
              <a:cs typeface="+mn-cs"/>
            </a:endParaRPr>
          </a:p>
          <a:p>
            <a:pPr marL="342900" indent="-342900" rtl="0">
              <a:lnSpc>
                <a:spcPct val="100000"/>
              </a:lnSpc>
              <a:buFont typeface="+mj-lt"/>
              <a:buAutoNum type="arabicPeriod"/>
            </a:pPr>
            <a:r>
              <a:rPr lang="en-GB" sz="1800" b="0" i="0" u="none" strike="noStrike" kern="1200" dirty="0">
                <a:solidFill>
                  <a:srgbClr val="005288"/>
                </a:solidFill>
                <a:effectLst/>
                <a:latin typeface="+mn-lt"/>
                <a:ea typeface="+mn-ea"/>
                <a:cs typeface="+mn-cs"/>
              </a:rPr>
              <a:t>After you've done that you should see a new ‘Personal’ tab when you click New. </a:t>
            </a:r>
          </a:p>
          <a:p>
            <a:pPr rtl="0"/>
            <a:endParaRPr lang="en-GB" sz="1800" b="0" i="0" u="none" strike="noStrike"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05783539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Internal Use Only">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21E4CE-FFEA-4A30-A46A-CE28086A24B7}"/>
              </a:ext>
            </a:extLst>
          </p:cNvPr>
          <p:cNvSpPr txBox="1"/>
          <p:nvPr userDrawn="1"/>
        </p:nvSpPr>
        <p:spPr>
          <a:xfrm>
            <a:off x="1297462" y="2367171"/>
            <a:ext cx="9073008" cy="2123658"/>
          </a:xfrm>
          <a:prstGeom prst="rect">
            <a:avLst/>
          </a:prstGeom>
          <a:noFill/>
        </p:spPr>
        <p:txBody>
          <a:bodyPr wrap="square" rtlCol="0">
            <a:spAutoFit/>
          </a:bodyPr>
          <a:lstStyle/>
          <a:p>
            <a:pPr algn="ctr"/>
            <a:r>
              <a:rPr lang="en-US" sz="6600" dirty="0">
                <a:solidFill>
                  <a:schemeClr val="tx2"/>
                </a:solidFill>
              </a:rPr>
              <a:t>The following layouts are for internal use</a:t>
            </a:r>
            <a:endParaRPr lang="en-GB" sz="6600" dirty="0">
              <a:solidFill>
                <a:schemeClr val="tx2"/>
              </a:solidFill>
            </a:endParaRPr>
          </a:p>
        </p:txBody>
      </p:sp>
    </p:spTree>
    <p:extLst>
      <p:ext uri="{BB962C8B-B14F-4D97-AF65-F5344CB8AC3E}">
        <p14:creationId xmlns:p14="http://schemas.microsoft.com/office/powerpoint/2010/main" val="321673194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 year awards">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66CE962-F83B-489A-9EE3-331788BD3E6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7136"/>
          <a:stretch/>
        </p:blipFill>
        <p:spPr>
          <a:xfrm>
            <a:off x="0" y="-9550"/>
            <a:ext cx="12460791" cy="6858000"/>
          </a:xfrm>
          <a:prstGeom prst="rect">
            <a:avLst/>
          </a:prstGeom>
        </p:spPr>
      </p:pic>
      <p:sp>
        <p:nvSpPr>
          <p:cNvPr id="4" name="TextBox 3">
            <a:extLst>
              <a:ext uri="{FF2B5EF4-FFF2-40B4-BE49-F238E27FC236}">
                <a16:creationId xmlns:a16="http://schemas.microsoft.com/office/drawing/2014/main" id="{A4479DE5-CF17-4A91-8D2D-FF738D8EA397}"/>
              </a:ext>
            </a:extLst>
          </p:cNvPr>
          <p:cNvSpPr txBox="1"/>
          <p:nvPr userDrawn="1"/>
        </p:nvSpPr>
        <p:spPr>
          <a:xfrm>
            <a:off x="330454" y="274100"/>
            <a:ext cx="7617022" cy="584775"/>
          </a:xfrm>
          <a:prstGeom prst="rect">
            <a:avLst/>
          </a:prstGeom>
          <a:noFill/>
        </p:spPr>
        <p:txBody>
          <a:bodyPr wrap="square" rtlCol="0">
            <a:spAutoFit/>
          </a:bodyPr>
          <a:lstStyle/>
          <a:p>
            <a:r>
              <a:rPr lang="en-US" sz="3200" b="1" dirty="0">
                <a:solidFill>
                  <a:schemeClr val="bg1"/>
                </a:solidFill>
              </a:rPr>
              <a:t>5 Year Awards</a:t>
            </a:r>
            <a:endParaRPr lang="en-GB" sz="3200" b="1" dirty="0">
              <a:solidFill>
                <a:schemeClr val="bg1"/>
              </a:solidFill>
            </a:endParaRPr>
          </a:p>
        </p:txBody>
      </p:sp>
      <p:sp>
        <p:nvSpPr>
          <p:cNvPr id="13" name="SmartArt Placeholder 12">
            <a:extLst>
              <a:ext uri="{FF2B5EF4-FFF2-40B4-BE49-F238E27FC236}">
                <a16:creationId xmlns:a16="http://schemas.microsoft.com/office/drawing/2014/main" id="{788D25A5-469D-43B0-B73D-7C3811FFB01E}"/>
              </a:ext>
            </a:extLst>
          </p:cNvPr>
          <p:cNvSpPr>
            <a:spLocks noGrp="1"/>
          </p:cNvSpPr>
          <p:nvPr>
            <p:ph type="dgm" sz="quarter" idx="10" hasCustomPrompt="1"/>
          </p:nvPr>
        </p:nvSpPr>
        <p:spPr>
          <a:xfrm>
            <a:off x="330200" y="1052513"/>
            <a:ext cx="7853363" cy="5040312"/>
          </a:xfrm>
          <a:prstGeom prst="rect">
            <a:avLst/>
          </a:prstGeom>
        </p:spPr>
        <p:txBody>
          <a:bodyPr/>
          <a:lstStyle>
            <a:lvl1pPr marL="0" indent="0">
              <a:lnSpc>
                <a:spcPct val="100000"/>
              </a:lnSpc>
              <a:spcBef>
                <a:spcPts val="0"/>
              </a:spcBef>
              <a:buNone/>
              <a:defRPr>
                <a:solidFill>
                  <a:schemeClr val="bg1"/>
                </a:solidFill>
              </a:defRPr>
            </a:lvl1pPr>
          </a:lstStyle>
          <a:p>
            <a:r>
              <a:rPr lang="en-GB" dirty="0"/>
              <a:t>See the message box below this slide for instructions for creating the photo graphic</a:t>
            </a:r>
          </a:p>
        </p:txBody>
      </p:sp>
      <p:sp>
        <p:nvSpPr>
          <p:cNvPr id="17" name="TextBox 16">
            <a:extLst>
              <a:ext uri="{FF2B5EF4-FFF2-40B4-BE49-F238E27FC236}">
                <a16:creationId xmlns:a16="http://schemas.microsoft.com/office/drawing/2014/main" id="{43A62CE3-BF04-4082-B3DB-9E31C65C7B97}"/>
              </a:ext>
            </a:extLst>
          </p:cNvPr>
          <p:cNvSpPr txBox="1"/>
          <p:nvPr userDrawn="1"/>
        </p:nvSpPr>
        <p:spPr>
          <a:xfrm>
            <a:off x="551384" y="7173416"/>
            <a:ext cx="11449272" cy="3139321"/>
          </a:xfrm>
          <a:prstGeom prst="rect">
            <a:avLst/>
          </a:prstGeom>
          <a:noFill/>
        </p:spPr>
        <p:txBody>
          <a:bodyPr wrap="square" rtlCol="0">
            <a:spAutoFit/>
          </a:bodyPr>
          <a:lstStyle/>
          <a:p>
            <a:r>
              <a:rPr lang="en-GB" dirty="0">
                <a:solidFill>
                  <a:srgbClr val="005288"/>
                </a:solidFill>
              </a:rPr>
              <a:t>To generate the SmartArt image graphic for this slide:</a:t>
            </a:r>
          </a:p>
          <a:p>
            <a:pPr marL="285750" indent="-285750">
              <a:buFont typeface="Arial" panose="020B0604020202020204" pitchFamily="34" charset="0"/>
              <a:buChar char="•"/>
            </a:pPr>
            <a:r>
              <a:rPr lang="en-GB" dirty="0">
                <a:solidFill>
                  <a:srgbClr val="005288"/>
                </a:solidFill>
              </a:rPr>
              <a:t>Click the icon in the middle of the placeholder</a:t>
            </a:r>
          </a:p>
          <a:p>
            <a:pPr marL="285750" indent="-285750">
              <a:buFont typeface="Arial" panose="020B0604020202020204" pitchFamily="34" charset="0"/>
              <a:buChar char="•"/>
            </a:pPr>
            <a:r>
              <a:rPr lang="en-GB" dirty="0">
                <a:solidFill>
                  <a:srgbClr val="005288"/>
                </a:solidFill>
              </a:rPr>
              <a:t>Select ‘Picture &gt; Picture caption list (3</a:t>
            </a:r>
            <a:r>
              <a:rPr lang="en-GB" baseline="30000" dirty="0">
                <a:solidFill>
                  <a:srgbClr val="005288"/>
                </a:solidFill>
              </a:rPr>
              <a:t>rd</a:t>
            </a:r>
            <a:r>
              <a:rPr lang="en-GB" dirty="0">
                <a:solidFill>
                  <a:srgbClr val="005288"/>
                </a:solidFill>
              </a:rPr>
              <a:t> along)</a:t>
            </a:r>
          </a:p>
          <a:p>
            <a:pPr marL="285750" indent="-285750">
              <a:buFont typeface="Arial" panose="020B0604020202020204" pitchFamily="34" charset="0"/>
              <a:buChar char="•"/>
            </a:pPr>
            <a:r>
              <a:rPr lang="en-GB" dirty="0">
                <a:solidFill>
                  <a:srgbClr val="005288"/>
                </a:solidFill>
              </a:rPr>
              <a:t>Add shapes (top left) to the graphic until you have the required number. </a:t>
            </a:r>
          </a:p>
          <a:p>
            <a:pPr marL="285750" indent="-285750">
              <a:buFont typeface="Arial" panose="020B0604020202020204" pitchFamily="34" charset="0"/>
              <a:buChar char="•"/>
            </a:pPr>
            <a:r>
              <a:rPr lang="en-GB" dirty="0">
                <a:solidFill>
                  <a:srgbClr val="005288"/>
                </a:solidFill>
              </a:rPr>
              <a:t>Select all the picture placeholders using </a:t>
            </a:r>
            <a:r>
              <a:rPr lang="en-GB" dirty="0" err="1">
                <a:solidFill>
                  <a:srgbClr val="005288"/>
                </a:solidFill>
              </a:rPr>
              <a:t>ctrl+click</a:t>
            </a:r>
            <a:endParaRPr lang="en-GB" dirty="0">
              <a:solidFill>
                <a:srgbClr val="005288"/>
              </a:solidFill>
            </a:endParaRPr>
          </a:p>
          <a:p>
            <a:pPr marL="285750" indent="-285750">
              <a:buFont typeface="Arial" panose="020B0604020202020204" pitchFamily="34" charset="0"/>
              <a:buChar char="•"/>
            </a:pPr>
            <a:r>
              <a:rPr lang="en-GB" dirty="0">
                <a:solidFill>
                  <a:srgbClr val="005288"/>
                </a:solidFill>
              </a:rPr>
              <a:t>Under ‘Smart Tools &gt; Format’ set the width to be the current height/1.5. </a:t>
            </a:r>
            <a:r>
              <a:rPr lang="en-GB" dirty="0" err="1">
                <a:solidFill>
                  <a:srgbClr val="005288"/>
                </a:solidFill>
              </a:rPr>
              <a:t>Eg</a:t>
            </a:r>
            <a:r>
              <a:rPr lang="en-GB" dirty="0">
                <a:solidFill>
                  <a:srgbClr val="005288"/>
                </a:solidFill>
              </a:rPr>
              <a:t>: If the height is 3.5cm and width 5cm, set the height to 3.5/1.5 = 2.33cm</a:t>
            </a:r>
          </a:p>
          <a:p>
            <a:pPr marL="285750" indent="-285750">
              <a:buFont typeface="Arial" panose="020B0604020202020204" pitchFamily="34" charset="0"/>
              <a:buChar char="•"/>
            </a:pPr>
            <a:r>
              <a:rPr lang="en-GB" dirty="0">
                <a:solidFill>
                  <a:srgbClr val="005288"/>
                </a:solidFill>
              </a:rPr>
              <a:t>Now you can click the image icons within each shape to select the staff photo to use, the image will be resized to fit the shape automatically. Change the text colour to white and adjust the text size.</a:t>
            </a:r>
          </a:p>
          <a:p>
            <a:pPr marL="285750" indent="-285750">
              <a:buFont typeface="Arial" panose="020B0604020202020204" pitchFamily="34" charset="0"/>
              <a:buChar char="•"/>
            </a:pPr>
            <a:endParaRPr lang="en-GB" dirty="0">
              <a:solidFill>
                <a:srgbClr val="005288"/>
              </a:solidFill>
            </a:endParaRPr>
          </a:p>
          <a:p>
            <a:pPr marL="0" indent="0">
              <a:buFont typeface="Arial" panose="020B0604020202020204" pitchFamily="34" charset="0"/>
              <a:buNone/>
            </a:pPr>
            <a:r>
              <a:rPr lang="en-GB" dirty="0">
                <a:solidFill>
                  <a:srgbClr val="005288"/>
                </a:solidFill>
              </a:rPr>
              <a:t>NB: this message box will not appear during the presentation but you may wish to delete it.</a:t>
            </a:r>
          </a:p>
        </p:txBody>
      </p:sp>
      <p:pic>
        <p:nvPicPr>
          <p:cNvPr id="15" name="Picture 14">
            <a:extLst>
              <a:ext uri="{FF2B5EF4-FFF2-40B4-BE49-F238E27FC236}">
                <a16:creationId xmlns:a16="http://schemas.microsoft.com/office/drawing/2014/main" id="{7C97C537-C428-4E0D-A46D-4CE034F76D3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679239" y="5049754"/>
            <a:ext cx="1285875" cy="527886"/>
          </a:xfrm>
          <a:prstGeom prst="rect">
            <a:avLst/>
          </a:prstGeom>
        </p:spPr>
      </p:pic>
    </p:spTree>
    <p:extLst>
      <p:ext uri="{BB962C8B-B14F-4D97-AF65-F5344CB8AC3E}">
        <p14:creationId xmlns:p14="http://schemas.microsoft.com/office/powerpoint/2010/main" val="420084813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0 year awards">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66CE962-F83B-489A-9EE3-331788BD3E6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7136"/>
          <a:stretch/>
        </p:blipFill>
        <p:spPr>
          <a:xfrm>
            <a:off x="0" y="-9550"/>
            <a:ext cx="12460791" cy="6858000"/>
          </a:xfrm>
          <a:prstGeom prst="rect">
            <a:avLst/>
          </a:prstGeom>
        </p:spPr>
      </p:pic>
      <p:sp>
        <p:nvSpPr>
          <p:cNvPr id="4" name="TextBox 3">
            <a:extLst>
              <a:ext uri="{FF2B5EF4-FFF2-40B4-BE49-F238E27FC236}">
                <a16:creationId xmlns:a16="http://schemas.microsoft.com/office/drawing/2014/main" id="{A4479DE5-CF17-4A91-8D2D-FF738D8EA397}"/>
              </a:ext>
            </a:extLst>
          </p:cNvPr>
          <p:cNvSpPr txBox="1"/>
          <p:nvPr userDrawn="1"/>
        </p:nvSpPr>
        <p:spPr>
          <a:xfrm>
            <a:off x="330454" y="274100"/>
            <a:ext cx="7617022" cy="584775"/>
          </a:xfrm>
          <a:prstGeom prst="rect">
            <a:avLst/>
          </a:prstGeom>
          <a:noFill/>
        </p:spPr>
        <p:txBody>
          <a:bodyPr wrap="square" rtlCol="0">
            <a:spAutoFit/>
          </a:bodyPr>
          <a:lstStyle/>
          <a:p>
            <a:r>
              <a:rPr lang="en-US" sz="3200" b="1" dirty="0">
                <a:solidFill>
                  <a:schemeClr val="bg1"/>
                </a:solidFill>
              </a:rPr>
              <a:t>10 Year Awards</a:t>
            </a:r>
            <a:endParaRPr lang="en-GB" sz="3200" b="1" dirty="0">
              <a:solidFill>
                <a:schemeClr val="bg1"/>
              </a:solidFill>
            </a:endParaRPr>
          </a:p>
        </p:txBody>
      </p:sp>
      <p:sp>
        <p:nvSpPr>
          <p:cNvPr id="13" name="SmartArt Placeholder 12">
            <a:extLst>
              <a:ext uri="{FF2B5EF4-FFF2-40B4-BE49-F238E27FC236}">
                <a16:creationId xmlns:a16="http://schemas.microsoft.com/office/drawing/2014/main" id="{788D25A5-469D-43B0-B73D-7C3811FFB01E}"/>
              </a:ext>
            </a:extLst>
          </p:cNvPr>
          <p:cNvSpPr>
            <a:spLocks noGrp="1"/>
          </p:cNvSpPr>
          <p:nvPr>
            <p:ph type="dgm" sz="quarter" idx="10" hasCustomPrompt="1"/>
          </p:nvPr>
        </p:nvSpPr>
        <p:spPr>
          <a:xfrm>
            <a:off x="330200" y="1052513"/>
            <a:ext cx="7853363" cy="5040312"/>
          </a:xfrm>
          <a:prstGeom prst="rect">
            <a:avLst/>
          </a:prstGeom>
        </p:spPr>
        <p:txBody>
          <a:bodyPr/>
          <a:lstStyle>
            <a:lvl1pPr marL="0" indent="0">
              <a:lnSpc>
                <a:spcPct val="100000"/>
              </a:lnSpc>
              <a:spcBef>
                <a:spcPts val="0"/>
              </a:spcBef>
              <a:buNone/>
              <a:defRPr>
                <a:solidFill>
                  <a:schemeClr val="bg1"/>
                </a:solidFill>
              </a:defRPr>
            </a:lvl1pPr>
          </a:lstStyle>
          <a:p>
            <a:r>
              <a:rPr lang="en-GB" dirty="0"/>
              <a:t>See the message box below this slide for instructions for creating the photo graphic</a:t>
            </a:r>
          </a:p>
        </p:txBody>
      </p:sp>
      <p:sp>
        <p:nvSpPr>
          <p:cNvPr id="17" name="TextBox 16">
            <a:extLst>
              <a:ext uri="{FF2B5EF4-FFF2-40B4-BE49-F238E27FC236}">
                <a16:creationId xmlns:a16="http://schemas.microsoft.com/office/drawing/2014/main" id="{43A62CE3-BF04-4082-B3DB-9E31C65C7B97}"/>
              </a:ext>
            </a:extLst>
          </p:cNvPr>
          <p:cNvSpPr txBox="1"/>
          <p:nvPr userDrawn="1"/>
        </p:nvSpPr>
        <p:spPr>
          <a:xfrm>
            <a:off x="551384" y="7173416"/>
            <a:ext cx="11449272" cy="3139321"/>
          </a:xfrm>
          <a:prstGeom prst="rect">
            <a:avLst/>
          </a:prstGeom>
          <a:noFill/>
        </p:spPr>
        <p:txBody>
          <a:bodyPr wrap="square" rtlCol="0">
            <a:spAutoFit/>
          </a:bodyPr>
          <a:lstStyle/>
          <a:p>
            <a:r>
              <a:rPr lang="en-GB" dirty="0">
                <a:solidFill>
                  <a:srgbClr val="005288"/>
                </a:solidFill>
              </a:rPr>
              <a:t>To generate the SmartArt image graphic for this slide:</a:t>
            </a:r>
          </a:p>
          <a:p>
            <a:pPr marL="285750" indent="-285750">
              <a:buFont typeface="Arial" panose="020B0604020202020204" pitchFamily="34" charset="0"/>
              <a:buChar char="•"/>
            </a:pPr>
            <a:r>
              <a:rPr lang="en-GB" dirty="0">
                <a:solidFill>
                  <a:srgbClr val="005288"/>
                </a:solidFill>
              </a:rPr>
              <a:t>Click the icon in the middle of the placeholder</a:t>
            </a:r>
          </a:p>
          <a:p>
            <a:pPr marL="285750" indent="-285750">
              <a:buFont typeface="Arial" panose="020B0604020202020204" pitchFamily="34" charset="0"/>
              <a:buChar char="•"/>
            </a:pPr>
            <a:r>
              <a:rPr lang="en-GB" dirty="0">
                <a:solidFill>
                  <a:srgbClr val="005288"/>
                </a:solidFill>
              </a:rPr>
              <a:t>Select ‘Picture &gt; Picture caption list (3</a:t>
            </a:r>
            <a:r>
              <a:rPr lang="en-GB" baseline="30000" dirty="0">
                <a:solidFill>
                  <a:srgbClr val="005288"/>
                </a:solidFill>
              </a:rPr>
              <a:t>rd</a:t>
            </a:r>
            <a:r>
              <a:rPr lang="en-GB" dirty="0">
                <a:solidFill>
                  <a:srgbClr val="005288"/>
                </a:solidFill>
              </a:rPr>
              <a:t> along)</a:t>
            </a:r>
          </a:p>
          <a:p>
            <a:pPr marL="285750" indent="-285750">
              <a:buFont typeface="Arial" panose="020B0604020202020204" pitchFamily="34" charset="0"/>
              <a:buChar char="•"/>
            </a:pPr>
            <a:r>
              <a:rPr lang="en-GB" dirty="0">
                <a:solidFill>
                  <a:srgbClr val="005288"/>
                </a:solidFill>
              </a:rPr>
              <a:t>Add shapes (top left) to the graphic until you have the required number. </a:t>
            </a:r>
          </a:p>
          <a:p>
            <a:pPr marL="285750" indent="-285750">
              <a:buFont typeface="Arial" panose="020B0604020202020204" pitchFamily="34" charset="0"/>
              <a:buChar char="•"/>
            </a:pPr>
            <a:r>
              <a:rPr lang="en-GB" dirty="0">
                <a:solidFill>
                  <a:srgbClr val="005288"/>
                </a:solidFill>
              </a:rPr>
              <a:t>Select all the picture placeholders using </a:t>
            </a:r>
            <a:r>
              <a:rPr lang="en-GB" dirty="0" err="1">
                <a:solidFill>
                  <a:srgbClr val="005288"/>
                </a:solidFill>
              </a:rPr>
              <a:t>ctrl+click</a:t>
            </a:r>
            <a:endParaRPr lang="en-GB" dirty="0">
              <a:solidFill>
                <a:srgbClr val="005288"/>
              </a:solidFill>
            </a:endParaRPr>
          </a:p>
          <a:p>
            <a:pPr marL="285750" indent="-285750">
              <a:buFont typeface="Arial" panose="020B0604020202020204" pitchFamily="34" charset="0"/>
              <a:buChar char="•"/>
            </a:pPr>
            <a:r>
              <a:rPr lang="en-GB" dirty="0">
                <a:solidFill>
                  <a:srgbClr val="005288"/>
                </a:solidFill>
              </a:rPr>
              <a:t>Under ‘Smart Tools &gt; Format’ set the width to be the current height/1.5. </a:t>
            </a:r>
            <a:r>
              <a:rPr lang="en-GB" dirty="0" err="1">
                <a:solidFill>
                  <a:srgbClr val="005288"/>
                </a:solidFill>
              </a:rPr>
              <a:t>Eg</a:t>
            </a:r>
            <a:r>
              <a:rPr lang="en-GB" dirty="0">
                <a:solidFill>
                  <a:srgbClr val="005288"/>
                </a:solidFill>
              </a:rPr>
              <a:t>: If the height is 3.5cm and width 5cm, set the height to 3.5/1.5 = 2.33cm</a:t>
            </a:r>
          </a:p>
          <a:p>
            <a:pPr marL="285750" indent="-285750">
              <a:buFont typeface="Arial" panose="020B0604020202020204" pitchFamily="34" charset="0"/>
              <a:buChar char="•"/>
            </a:pPr>
            <a:r>
              <a:rPr lang="en-GB" dirty="0">
                <a:solidFill>
                  <a:srgbClr val="005288"/>
                </a:solidFill>
              </a:rPr>
              <a:t>Now you can click the image icons within each shape to select the staff photo to use, the image will be resized to fit the shape automatically. Change the text colour to white and adjust the text size.</a:t>
            </a:r>
          </a:p>
          <a:p>
            <a:pPr marL="285750" indent="-285750">
              <a:buFont typeface="Arial" panose="020B0604020202020204" pitchFamily="34" charset="0"/>
              <a:buChar char="•"/>
            </a:pPr>
            <a:endParaRPr lang="en-GB" dirty="0">
              <a:solidFill>
                <a:srgbClr val="005288"/>
              </a:solidFill>
            </a:endParaRPr>
          </a:p>
          <a:p>
            <a:pPr marL="0" indent="0">
              <a:buFont typeface="Arial" panose="020B0604020202020204" pitchFamily="34" charset="0"/>
              <a:buNone/>
            </a:pPr>
            <a:r>
              <a:rPr lang="en-GB" dirty="0">
                <a:solidFill>
                  <a:srgbClr val="005288"/>
                </a:solidFill>
              </a:rPr>
              <a:t>NB: this message box will not appear during the presentation but you may wish to delete it.</a:t>
            </a:r>
          </a:p>
        </p:txBody>
      </p:sp>
      <p:pic>
        <p:nvPicPr>
          <p:cNvPr id="15" name="Picture 14">
            <a:extLst>
              <a:ext uri="{FF2B5EF4-FFF2-40B4-BE49-F238E27FC236}">
                <a16:creationId xmlns:a16="http://schemas.microsoft.com/office/drawing/2014/main" id="{7C97C537-C428-4E0D-A46D-4CE034F76D3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679239" y="5049754"/>
            <a:ext cx="1285875" cy="527886"/>
          </a:xfrm>
          <a:prstGeom prst="rect">
            <a:avLst/>
          </a:prstGeom>
        </p:spPr>
      </p:pic>
    </p:spTree>
    <p:extLst>
      <p:ext uri="{BB962C8B-B14F-4D97-AF65-F5344CB8AC3E}">
        <p14:creationId xmlns:p14="http://schemas.microsoft.com/office/powerpoint/2010/main" val="19639745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romo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7C078064-3997-4FD7-B164-5617B1DB4D66}"/>
              </a:ext>
            </a:extLst>
          </p:cNvPr>
          <p:cNvSpPr>
            <a:spLocks noGrp="1"/>
          </p:cNvSpPr>
          <p:nvPr>
            <p:ph type="pic" sz="quarter" idx="13"/>
          </p:nvPr>
        </p:nvSpPr>
        <p:spPr>
          <a:xfrm>
            <a:off x="8290279" y="1196975"/>
            <a:ext cx="1800225" cy="2663825"/>
          </a:xfrm>
          <a:prstGeom prst="roundRect">
            <a:avLst/>
          </a:prstGeom>
        </p:spPr>
        <p:txBody>
          <a:bodyPr/>
          <a:lstStyle>
            <a:lvl1pPr>
              <a:defRPr>
                <a:solidFill>
                  <a:srgbClr val="005288"/>
                </a:solidFill>
              </a:defRPr>
            </a:lvl1pPr>
          </a:lstStyle>
          <a:p>
            <a:r>
              <a:rPr lang="en-US"/>
              <a:t>Click icon to add picture</a:t>
            </a:r>
            <a:endParaRPr lang="en-GB" dirty="0"/>
          </a:p>
        </p:txBody>
      </p:sp>
      <p:sp>
        <p:nvSpPr>
          <p:cNvPr id="21" name="Text Placeholder 23">
            <a:extLst>
              <a:ext uri="{FF2B5EF4-FFF2-40B4-BE49-F238E27FC236}">
                <a16:creationId xmlns:a16="http://schemas.microsoft.com/office/drawing/2014/main" id="{F45A35DD-4014-42FF-9CDE-1B8884E4B43C}"/>
              </a:ext>
            </a:extLst>
          </p:cNvPr>
          <p:cNvSpPr>
            <a:spLocks noGrp="1"/>
          </p:cNvSpPr>
          <p:nvPr>
            <p:ph type="body" sz="quarter" idx="16" hasCustomPrompt="1"/>
          </p:nvPr>
        </p:nvSpPr>
        <p:spPr>
          <a:xfrm>
            <a:off x="553084" y="1196975"/>
            <a:ext cx="6767051" cy="4608289"/>
          </a:xfrm>
          <a:prstGeom prst="rect">
            <a:avLst/>
          </a:prstGeom>
        </p:spPr>
        <p:txBody>
          <a:bodyPr>
            <a:noAutofit/>
          </a:bodyPr>
          <a:lstStyle>
            <a:lvl1pPr marL="285750" indent="-285750">
              <a:buFont typeface="Arial" panose="020B0604020202020204" pitchFamily="34" charset="0"/>
              <a:buChar char="•"/>
              <a:defRPr sz="2800">
                <a:solidFill>
                  <a:srgbClr val="005288"/>
                </a:solidFill>
              </a:defRPr>
            </a:lvl1pPr>
          </a:lstStyle>
          <a:p>
            <a:pPr lvl="0"/>
            <a:r>
              <a:rPr lang="en-US" dirty="0"/>
              <a:t>Promoted to &lt;new grade&gt; on &lt;date&gt;</a:t>
            </a:r>
          </a:p>
          <a:p>
            <a:pPr lvl="0"/>
            <a:r>
              <a:rPr lang="en-US" dirty="0"/>
              <a:t>Achievements</a:t>
            </a:r>
          </a:p>
          <a:p>
            <a:pPr lvl="0"/>
            <a:r>
              <a:rPr lang="en-US" dirty="0"/>
              <a:t>Achievements</a:t>
            </a:r>
            <a:endParaRPr lang="en-GB" dirty="0"/>
          </a:p>
        </p:txBody>
      </p:sp>
      <p:sp>
        <p:nvSpPr>
          <p:cNvPr id="3" name="Text Placeholder 2">
            <a:extLst>
              <a:ext uri="{FF2B5EF4-FFF2-40B4-BE49-F238E27FC236}">
                <a16:creationId xmlns:a16="http://schemas.microsoft.com/office/drawing/2014/main" id="{FB792DA3-B44B-4A0F-8BFB-B6E81C19983E}"/>
              </a:ext>
            </a:extLst>
          </p:cNvPr>
          <p:cNvSpPr>
            <a:spLocks noGrp="1"/>
          </p:cNvSpPr>
          <p:nvPr>
            <p:ph type="body" sz="quarter" idx="17" hasCustomPrompt="1"/>
          </p:nvPr>
        </p:nvSpPr>
        <p:spPr>
          <a:xfrm>
            <a:off x="552450" y="352425"/>
            <a:ext cx="6767513" cy="590550"/>
          </a:xfrm>
        </p:spPr>
        <p:txBody>
          <a:bodyPr/>
          <a:lstStyle>
            <a:lvl1pPr marL="0" indent="0">
              <a:lnSpc>
                <a:spcPct val="100000"/>
              </a:lnSpc>
              <a:spcBef>
                <a:spcPts val="0"/>
              </a:spcBef>
              <a:buNone/>
              <a:defRPr/>
            </a:lvl1pPr>
          </a:lstStyle>
          <a:p>
            <a:pPr lvl="0"/>
            <a:r>
              <a:rPr lang="en-GB" dirty="0"/>
              <a:t>Name of staff member</a:t>
            </a:r>
          </a:p>
        </p:txBody>
      </p:sp>
    </p:spTree>
    <p:extLst>
      <p:ext uri="{BB962C8B-B14F-4D97-AF65-F5344CB8AC3E}">
        <p14:creationId xmlns:p14="http://schemas.microsoft.com/office/powerpoint/2010/main" val="2196874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158B8-E75A-40D8-A466-8ADEB328CC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264B074-BE6B-4FDB-8BE2-9F0629BF699D}"/>
              </a:ext>
            </a:extLst>
          </p:cNvPr>
          <p:cNvSpPr>
            <a:spLocks noGrp="1"/>
          </p:cNvSpPr>
          <p:nvPr>
            <p:ph type="body" idx="1"/>
          </p:nvPr>
        </p:nvSpPr>
        <p:spPr>
          <a:xfrm>
            <a:off x="831850" y="4589464"/>
            <a:ext cx="10515600" cy="1426776"/>
          </a:xfrm>
        </p:spPr>
        <p:txBody>
          <a:bodyPr/>
          <a:lstStyle>
            <a:lvl1pPr marL="0" indent="0">
              <a:buNone/>
              <a:defRPr sz="2400">
                <a:solidFill>
                  <a:srgbClr val="6CAED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AE93513-21CC-4D90-87A1-A3E806966D55}"/>
              </a:ext>
            </a:extLst>
          </p:cNvPr>
          <p:cNvSpPr>
            <a:spLocks noGrp="1"/>
          </p:cNvSpPr>
          <p:nvPr>
            <p:ph type="dt" sz="half" idx="10"/>
          </p:nvPr>
        </p:nvSpPr>
        <p:spPr/>
        <p:txBody>
          <a:bodyPr/>
          <a:lstStyle/>
          <a:p>
            <a:fld id="{CBCA838E-22BC-4B19-8C4C-BB694556C897}" type="datetime1">
              <a:rPr lang="en-GB" smtClean="0"/>
              <a:t>15/01/2019</a:t>
            </a:fld>
            <a:endParaRPr lang="en-GB"/>
          </a:p>
        </p:txBody>
      </p:sp>
      <p:sp>
        <p:nvSpPr>
          <p:cNvPr id="5" name="Footer Placeholder 4">
            <a:extLst>
              <a:ext uri="{FF2B5EF4-FFF2-40B4-BE49-F238E27FC236}">
                <a16:creationId xmlns:a16="http://schemas.microsoft.com/office/drawing/2014/main" id="{D1781107-668B-4F60-81E2-5794D49540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01CA71B-815F-414A-BBDA-E101EEDD5FE6}"/>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103903431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roject News">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F3F961-F5BA-47F6-A89F-76F87ACC9F5A}"/>
              </a:ext>
            </a:extLst>
          </p:cNvPr>
          <p:cNvSpPr txBox="1"/>
          <p:nvPr userDrawn="1"/>
        </p:nvSpPr>
        <p:spPr>
          <a:xfrm>
            <a:off x="330454" y="274100"/>
            <a:ext cx="7617022" cy="584775"/>
          </a:xfrm>
          <a:prstGeom prst="rect">
            <a:avLst/>
          </a:prstGeom>
          <a:noFill/>
        </p:spPr>
        <p:txBody>
          <a:bodyPr wrap="square" rtlCol="0">
            <a:spAutoFit/>
          </a:bodyPr>
          <a:lstStyle/>
          <a:p>
            <a:r>
              <a:rPr lang="en-US" sz="3200" dirty="0">
                <a:solidFill>
                  <a:schemeClr val="tx2"/>
                </a:solidFill>
              </a:rPr>
              <a:t>Project News</a:t>
            </a:r>
            <a:endParaRPr lang="en-GB" sz="3200" dirty="0">
              <a:solidFill>
                <a:schemeClr val="tx2"/>
              </a:solidFill>
            </a:endParaRPr>
          </a:p>
        </p:txBody>
      </p:sp>
      <p:sp>
        <p:nvSpPr>
          <p:cNvPr id="8" name="Text Placeholder 7">
            <a:extLst>
              <a:ext uri="{FF2B5EF4-FFF2-40B4-BE49-F238E27FC236}">
                <a16:creationId xmlns:a16="http://schemas.microsoft.com/office/drawing/2014/main" id="{D23E8CA0-90F9-4913-93FD-0CFD6CB1483F}"/>
              </a:ext>
            </a:extLst>
          </p:cNvPr>
          <p:cNvSpPr>
            <a:spLocks noGrp="1"/>
          </p:cNvSpPr>
          <p:nvPr>
            <p:ph type="body" sz="quarter" idx="10" hasCustomPrompt="1"/>
          </p:nvPr>
        </p:nvSpPr>
        <p:spPr>
          <a:xfrm>
            <a:off x="623888" y="1700214"/>
            <a:ext cx="5472112" cy="4176712"/>
          </a:xfrm>
          <a:prstGeom prst="rect">
            <a:avLst/>
          </a:prstGeom>
        </p:spPr>
        <p:txBody>
          <a:bodyPr/>
          <a:lstStyle>
            <a:lvl1pPr>
              <a:defRPr>
                <a:solidFill>
                  <a:srgbClr val="005288"/>
                </a:solidFill>
              </a:defRPr>
            </a:lvl1pPr>
          </a:lstStyle>
          <a:p>
            <a:pPr lvl="0"/>
            <a:r>
              <a:rPr lang="en-US" dirty="0"/>
              <a:t>What we’ve done</a:t>
            </a:r>
          </a:p>
          <a:p>
            <a:pPr lvl="0"/>
            <a:r>
              <a:rPr lang="en-US" dirty="0"/>
              <a:t>Why it’s exciting</a:t>
            </a:r>
          </a:p>
          <a:p>
            <a:pPr lvl="0"/>
            <a:r>
              <a:rPr lang="en-US" dirty="0"/>
              <a:t>Any customer feedback</a:t>
            </a:r>
          </a:p>
          <a:p>
            <a:pPr lvl="0"/>
            <a:r>
              <a:rPr lang="en-US" dirty="0"/>
              <a:t>Future plans</a:t>
            </a:r>
          </a:p>
          <a:p>
            <a:pPr lvl="0"/>
            <a:r>
              <a:rPr lang="en-US" dirty="0"/>
              <a:t>Anything special about the project</a:t>
            </a:r>
            <a:endParaRPr lang="en-GB" dirty="0"/>
          </a:p>
        </p:txBody>
      </p:sp>
      <p:sp>
        <p:nvSpPr>
          <p:cNvPr id="14" name="Content Placeholder 13">
            <a:extLst>
              <a:ext uri="{FF2B5EF4-FFF2-40B4-BE49-F238E27FC236}">
                <a16:creationId xmlns:a16="http://schemas.microsoft.com/office/drawing/2014/main" id="{18C44755-82F0-41ED-93FE-D3B751024569}"/>
              </a:ext>
            </a:extLst>
          </p:cNvPr>
          <p:cNvSpPr>
            <a:spLocks noGrp="1"/>
          </p:cNvSpPr>
          <p:nvPr>
            <p:ph sz="quarter" idx="11" hasCustomPrompt="1"/>
          </p:nvPr>
        </p:nvSpPr>
        <p:spPr>
          <a:xfrm>
            <a:off x="6311900" y="1700213"/>
            <a:ext cx="5472113" cy="4176712"/>
          </a:xfrm>
          <a:prstGeom prst="rect">
            <a:avLst/>
          </a:prstGeom>
        </p:spPr>
        <p:txBody>
          <a:bodyPr/>
          <a:lstStyle>
            <a:lvl1pPr marL="0" indent="0">
              <a:buNone/>
              <a:defRPr>
                <a:solidFill>
                  <a:srgbClr val="005288"/>
                </a:solidFill>
              </a:defRPr>
            </a:lvl1pPr>
          </a:lstStyle>
          <a:p>
            <a:pPr lvl="0"/>
            <a:r>
              <a:rPr lang="en-GB" dirty="0"/>
              <a:t>More text, staff photos or image here</a:t>
            </a:r>
          </a:p>
        </p:txBody>
      </p:sp>
      <p:sp>
        <p:nvSpPr>
          <p:cNvPr id="4" name="Text Placeholder 3">
            <a:extLst>
              <a:ext uri="{FF2B5EF4-FFF2-40B4-BE49-F238E27FC236}">
                <a16:creationId xmlns:a16="http://schemas.microsoft.com/office/drawing/2014/main" id="{7A8AF032-2FCA-4033-AFEB-4F697E5A3DBE}"/>
              </a:ext>
            </a:extLst>
          </p:cNvPr>
          <p:cNvSpPr>
            <a:spLocks noGrp="1"/>
          </p:cNvSpPr>
          <p:nvPr>
            <p:ph type="body" sz="quarter" idx="13" hasCustomPrompt="1"/>
          </p:nvPr>
        </p:nvSpPr>
        <p:spPr>
          <a:xfrm>
            <a:off x="160280" y="846369"/>
            <a:ext cx="11906250" cy="655637"/>
          </a:xfrm>
        </p:spPr>
        <p:txBody>
          <a:bodyPr/>
          <a:lstStyle>
            <a:lvl1pPr marL="0" indent="0" algn="ctr">
              <a:lnSpc>
                <a:spcPct val="100000"/>
              </a:lnSpc>
              <a:spcBef>
                <a:spcPts val="0"/>
              </a:spcBef>
              <a:buNone/>
              <a:defRPr sz="3200">
                <a:solidFill>
                  <a:srgbClr val="6CAEDF"/>
                </a:solidFill>
              </a:defRPr>
            </a:lvl1pPr>
          </a:lstStyle>
          <a:p>
            <a:pPr lvl="0"/>
            <a:r>
              <a:rPr lang="en-GB" dirty="0"/>
              <a:t>Project Name and Milestone</a:t>
            </a:r>
          </a:p>
        </p:txBody>
      </p:sp>
    </p:spTree>
    <p:extLst>
      <p:ext uri="{BB962C8B-B14F-4D97-AF65-F5344CB8AC3E}">
        <p14:creationId xmlns:p14="http://schemas.microsoft.com/office/powerpoint/2010/main" val="299589589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O NOT DELETE LAYOU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513C6-000E-4407-9C4E-DBD4AA59CDCC}"/>
              </a:ext>
            </a:extLst>
          </p:cNvPr>
          <p:cNvSpPr>
            <a:spLocks noGrp="1"/>
          </p:cNvSpPr>
          <p:nvPr>
            <p:ph type="title" hasCustomPrompt="1"/>
          </p:nvPr>
        </p:nvSpPr>
        <p:spPr>
          <a:xfrm>
            <a:off x="382772" y="365125"/>
            <a:ext cx="11355572" cy="1325563"/>
          </a:xfrm>
        </p:spPr>
        <p:txBody>
          <a:bodyPr>
            <a:noAutofit/>
          </a:bodyPr>
          <a:lstStyle>
            <a:lvl1pPr>
              <a:defRPr sz="4800"/>
            </a:lvl1pPr>
          </a:lstStyle>
          <a:p>
            <a:r>
              <a:rPr lang="en-US" dirty="0"/>
              <a:t>Please do not delete the last two layouts </a:t>
            </a:r>
            <a:endParaRPr lang="en-GB" dirty="0"/>
          </a:p>
        </p:txBody>
      </p:sp>
      <p:sp>
        <p:nvSpPr>
          <p:cNvPr id="3" name="Date Placeholder 2">
            <a:extLst>
              <a:ext uri="{FF2B5EF4-FFF2-40B4-BE49-F238E27FC236}">
                <a16:creationId xmlns:a16="http://schemas.microsoft.com/office/drawing/2014/main" id="{8380E107-CE5E-42C6-B4AC-51523B2F7E97}"/>
              </a:ext>
            </a:extLst>
          </p:cNvPr>
          <p:cNvSpPr>
            <a:spLocks noGrp="1"/>
          </p:cNvSpPr>
          <p:nvPr>
            <p:ph type="dt" sz="half" idx="10"/>
          </p:nvPr>
        </p:nvSpPr>
        <p:spPr/>
        <p:txBody>
          <a:bodyPr/>
          <a:lstStyle/>
          <a:p>
            <a:fld id="{F52DEDBC-3077-4A39-8EE2-9680F53121A3}" type="datetime1">
              <a:rPr lang="en-GB" smtClean="0"/>
              <a:t>15/01/2019</a:t>
            </a:fld>
            <a:endParaRPr lang="en-GB" dirty="0"/>
          </a:p>
        </p:txBody>
      </p:sp>
      <p:sp>
        <p:nvSpPr>
          <p:cNvPr id="4" name="Footer Placeholder 3">
            <a:extLst>
              <a:ext uri="{FF2B5EF4-FFF2-40B4-BE49-F238E27FC236}">
                <a16:creationId xmlns:a16="http://schemas.microsoft.com/office/drawing/2014/main" id="{0A12554A-9D74-45ED-AFB3-BCCCC1A221E5}"/>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386593-0152-49C4-956F-38A28D0D63EC}"/>
              </a:ext>
            </a:extLst>
          </p:cNvPr>
          <p:cNvSpPr>
            <a:spLocks noGrp="1"/>
          </p:cNvSpPr>
          <p:nvPr>
            <p:ph type="sldNum" sz="quarter" idx="12"/>
          </p:nvPr>
        </p:nvSpPr>
        <p:spPr/>
        <p:txBody>
          <a:bodyPr/>
          <a:lstStyle/>
          <a:p>
            <a:fld id="{0302CBE1-AE3F-411B-9FBF-4EA7AA1F9676}" type="slidenum">
              <a:rPr lang="en-GB" smtClean="0"/>
              <a:pPr/>
              <a:t>‹#›</a:t>
            </a:fld>
            <a:endParaRPr lang="en-GB" dirty="0"/>
          </a:p>
        </p:txBody>
      </p:sp>
      <p:sp>
        <p:nvSpPr>
          <p:cNvPr id="7" name="TextBox 6">
            <a:extLst>
              <a:ext uri="{FF2B5EF4-FFF2-40B4-BE49-F238E27FC236}">
                <a16:creationId xmlns:a16="http://schemas.microsoft.com/office/drawing/2014/main" id="{C2000C9E-BF66-4E9F-970A-45CFD4A1477F}"/>
              </a:ext>
            </a:extLst>
          </p:cNvPr>
          <p:cNvSpPr txBox="1"/>
          <p:nvPr userDrawn="1"/>
        </p:nvSpPr>
        <p:spPr>
          <a:xfrm>
            <a:off x="382772" y="1690688"/>
            <a:ext cx="10441172" cy="1200329"/>
          </a:xfrm>
          <a:prstGeom prst="rect">
            <a:avLst/>
          </a:prstGeom>
          <a:noFill/>
        </p:spPr>
        <p:txBody>
          <a:bodyPr wrap="square" rtlCol="0">
            <a:spAutoFit/>
          </a:bodyPr>
          <a:lstStyle/>
          <a:p>
            <a:r>
              <a:rPr lang="en-US" sz="3600" dirty="0">
                <a:solidFill>
                  <a:srgbClr val="6CAEDF"/>
                </a:solidFill>
              </a:rPr>
              <a:t>they are here as placeholders to allow the importing of slides to work correctly</a:t>
            </a:r>
            <a:endParaRPr lang="en-GB" sz="3600" dirty="0">
              <a:solidFill>
                <a:srgbClr val="6CAEDF"/>
              </a:solidFill>
            </a:endParaRPr>
          </a:p>
        </p:txBody>
      </p:sp>
    </p:spTree>
    <p:extLst>
      <p:ext uri="{BB962C8B-B14F-4D97-AF65-F5344CB8AC3E}">
        <p14:creationId xmlns:p14="http://schemas.microsoft.com/office/powerpoint/2010/main" val="49237442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25F26-7E13-4557-A2F1-CD8AAA91E16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AA9F7C8-1F3F-4644-BA98-0BDECD8D5B8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74F7781-CF76-43F5-9BC0-A761F8190E1A}"/>
              </a:ext>
            </a:extLst>
          </p:cNvPr>
          <p:cNvSpPr>
            <a:spLocks noGrp="1"/>
          </p:cNvSpPr>
          <p:nvPr>
            <p:ph type="dt" sz="half" idx="10"/>
          </p:nvPr>
        </p:nvSpPr>
        <p:spPr/>
        <p:txBody>
          <a:bodyPr/>
          <a:lstStyle/>
          <a:p>
            <a:fld id="{4FCA7034-16C6-408C-AE09-38E4DFFD17BE}" type="datetime1">
              <a:rPr lang="en-GB" smtClean="0"/>
              <a:t>15/01/2019</a:t>
            </a:fld>
            <a:endParaRPr lang="en-GB"/>
          </a:p>
        </p:txBody>
      </p:sp>
      <p:sp>
        <p:nvSpPr>
          <p:cNvPr id="5" name="Footer Placeholder 4">
            <a:extLst>
              <a:ext uri="{FF2B5EF4-FFF2-40B4-BE49-F238E27FC236}">
                <a16:creationId xmlns:a16="http://schemas.microsoft.com/office/drawing/2014/main" id="{4772229F-B44D-4305-A4E2-A5306A856F1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FC9AC7-659B-401D-865F-1D053AB82D27}"/>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168124752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95DD24-4FCB-4EC8-9897-B3D88E02B5B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C2FF5A2-A3C7-4C25-9C31-F52576BCAB7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494A8DA-D522-4000-8101-F299DAB1DB04}"/>
              </a:ext>
            </a:extLst>
          </p:cNvPr>
          <p:cNvSpPr>
            <a:spLocks noGrp="1"/>
          </p:cNvSpPr>
          <p:nvPr>
            <p:ph type="dt" sz="half" idx="10"/>
          </p:nvPr>
        </p:nvSpPr>
        <p:spPr/>
        <p:txBody>
          <a:bodyPr/>
          <a:lstStyle/>
          <a:p>
            <a:fld id="{9C7E1FDE-148A-41D2-9569-0C1AE3E2D219}" type="datetime1">
              <a:rPr lang="en-GB" smtClean="0"/>
              <a:t>15/01/2019</a:t>
            </a:fld>
            <a:endParaRPr lang="en-GB"/>
          </a:p>
        </p:txBody>
      </p:sp>
      <p:sp>
        <p:nvSpPr>
          <p:cNvPr id="5" name="Footer Placeholder 4">
            <a:extLst>
              <a:ext uri="{FF2B5EF4-FFF2-40B4-BE49-F238E27FC236}">
                <a16:creationId xmlns:a16="http://schemas.microsoft.com/office/drawing/2014/main" id="{43162481-3086-416B-BC8C-BA3D649737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9DAC715-332E-4934-A080-C10A539838B7}"/>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3654275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C8065-11E8-47F9-996B-28F279CFA4B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EDB3B89-BC55-4D89-8D53-149E36B82AB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11FE2DA-D77E-44F6-9BCB-B63A04298B4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6041F1A-764D-4C33-BC36-76B01842909C}"/>
              </a:ext>
            </a:extLst>
          </p:cNvPr>
          <p:cNvSpPr>
            <a:spLocks noGrp="1"/>
          </p:cNvSpPr>
          <p:nvPr>
            <p:ph type="dt" sz="half" idx="10"/>
          </p:nvPr>
        </p:nvSpPr>
        <p:spPr/>
        <p:txBody>
          <a:bodyPr/>
          <a:lstStyle/>
          <a:p>
            <a:fld id="{7900E38A-8400-4FBA-98EA-D93E82542E5A}" type="datetime1">
              <a:rPr lang="en-GB" smtClean="0"/>
              <a:t>15/01/2019</a:t>
            </a:fld>
            <a:endParaRPr lang="en-GB" dirty="0"/>
          </a:p>
        </p:txBody>
      </p:sp>
      <p:sp>
        <p:nvSpPr>
          <p:cNvPr id="6" name="Footer Placeholder 5">
            <a:extLst>
              <a:ext uri="{FF2B5EF4-FFF2-40B4-BE49-F238E27FC236}">
                <a16:creationId xmlns:a16="http://schemas.microsoft.com/office/drawing/2014/main" id="{B7F1B311-9688-484E-BAB8-B65B7D30C00A}"/>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4C8AF175-FC12-4575-A785-8D4502E9CABA}"/>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2963350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175A0-C1FE-44B0-AC72-85F8E34106A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7BB5C5B-ED5C-4A24-8B35-D2C223A1B1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2A226DE-1E5A-4472-81E5-C0B16FBE7FA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3B0A3BF-3258-4C14-BC38-A377A87613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49EAE7D-0F85-4BC9-A032-CE3E9D47E1F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631FD6C-8000-47FF-80E6-5A29705C08F2}"/>
              </a:ext>
            </a:extLst>
          </p:cNvPr>
          <p:cNvSpPr>
            <a:spLocks noGrp="1"/>
          </p:cNvSpPr>
          <p:nvPr>
            <p:ph type="dt" sz="half" idx="10"/>
          </p:nvPr>
        </p:nvSpPr>
        <p:spPr/>
        <p:txBody>
          <a:bodyPr/>
          <a:lstStyle/>
          <a:p>
            <a:fld id="{24E06380-F99C-40C7-8017-445DAAE5C558}" type="datetime1">
              <a:rPr lang="en-GB" smtClean="0"/>
              <a:t>15/01/2019</a:t>
            </a:fld>
            <a:endParaRPr lang="en-GB"/>
          </a:p>
        </p:txBody>
      </p:sp>
      <p:sp>
        <p:nvSpPr>
          <p:cNvPr id="8" name="Footer Placeholder 7">
            <a:extLst>
              <a:ext uri="{FF2B5EF4-FFF2-40B4-BE49-F238E27FC236}">
                <a16:creationId xmlns:a16="http://schemas.microsoft.com/office/drawing/2014/main" id="{736A6039-2CC8-4A6B-AB34-9648161B794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E76C559-CF94-4B39-941C-7E8331BAFDFA}"/>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3137219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6AA43-AF71-4E89-A696-8F9320E77C9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03277667-E482-4696-90D6-F006C17AFC8A}"/>
              </a:ext>
            </a:extLst>
          </p:cNvPr>
          <p:cNvSpPr>
            <a:spLocks noGrp="1"/>
          </p:cNvSpPr>
          <p:nvPr>
            <p:ph type="dt" sz="half" idx="10"/>
          </p:nvPr>
        </p:nvSpPr>
        <p:spPr/>
        <p:txBody>
          <a:bodyPr/>
          <a:lstStyle/>
          <a:p>
            <a:fld id="{EFB83DEA-7E6E-4CEE-BB48-C627D27B0E97}" type="datetime1">
              <a:rPr lang="en-GB" smtClean="0"/>
              <a:t>15/01/2019</a:t>
            </a:fld>
            <a:endParaRPr lang="en-GB"/>
          </a:p>
        </p:txBody>
      </p:sp>
      <p:sp>
        <p:nvSpPr>
          <p:cNvPr id="4" name="Footer Placeholder 3">
            <a:extLst>
              <a:ext uri="{FF2B5EF4-FFF2-40B4-BE49-F238E27FC236}">
                <a16:creationId xmlns:a16="http://schemas.microsoft.com/office/drawing/2014/main" id="{37B9D852-C33B-4F70-A56B-6AB0D404EFD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F559CB0-B092-4F4A-A715-822A7F575127}"/>
              </a:ext>
            </a:extLst>
          </p:cNvPr>
          <p:cNvSpPr>
            <a:spLocks noGrp="1"/>
          </p:cNvSpPr>
          <p:nvPr>
            <p:ph type="sldNum" sz="quarter" idx="12"/>
          </p:nvPr>
        </p:nvSpPr>
        <p:spPr/>
        <p:txBody>
          <a:bodyPr/>
          <a:lstStyle/>
          <a:p>
            <a:fld id="{0302CBE1-AE3F-411B-9FBF-4EA7AA1F9676}" type="slidenum">
              <a:rPr lang="en-GB" smtClean="0"/>
              <a:t>‹#›</a:t>
            </a:fld>
            <a:endParaRPr lang="en-GB"/>
          </a:p>
        </p:txBody>
      </p:sp>
    </p:spTree>
    <p:extLst>
      <p:ext uri="{BB962C8B-B14F-4D97-AF65-F5344CB8AC3E}">
        <p14:creationId xmlns:p14="http://schemas.microsoft.com/office/powerpoint/2010/main" val="63928089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C47A91-906E-4483-AAB0-B9053B98D0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GB" dirty="0"/>
          </a:p>
        </p:txBody>
      </p:sp>
      <p:sp>
        <p:nvSpPr>
          <p:cNvPr id="3" name="Text Placeholder 2">
            <a:extLst>
              <a:ext uri="{FF2B5EF4-FFF2-40B4-BE49-F238E27FC236}">
                <a16:creationId xmlns:a16="http://schemas.microsoft.com/office/drawing/2014/main" id="{6DFAD29B-ADD3-45C3-A4E7-0F876105FDC3}"/>
              </a:ext>
            </a:extLst>
          </p:cNvPr>
          <p:cNvSpPr>
            <a:spLocks noGrp="1"/>
          </p:cNvSpPr>
          <p:nvPr>
            <p:ph type="body" idx="1"/>
          </p:nvPr>
        </p:nvSpPr>
        <p:spPr>
          <a:xfrm>
            <a:off x="838200" y="1825625"/>
            <a:ext cx="10515600" cy="4070973"/>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B6B62989-A9F6-432B-8250-DC438D55AA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5288"/>
                </a:solidFill>
              </a:defRPr>
            </a:lvl1pPr>
          </a:lstStyle>
          <a:p>
            <a:fld id="{D2F4517E-E15C-459C-BBFE-6EB65DBE8ADD}" type="datetime1">
              <a:rPr lang="en-GB" smtClean="0"/>
              <a:t>15/01/2019</a:t>
            </a:fld>
            <a:endParaRPr lang="en-GB" dirty="0"/>
          </a:p>
        </p:txBody>
      </p:sp>
      <p:sp>
        <p:nvSpPr>
          <p:cNvPr id="5" name="Footer Placeholder 4">
            <a:extLst>
              <a:ext uri="{FF2B5EF4-FFF2-40B4-BE49-F238E27FC236}">
                <a16:creationId xmlns:a16="http://schemas.microsoft.com/office/drawing/2014/main" id="{DD5B1903-CECA-4F81-A939-182BBD950F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5288"/>
                </a:solidFill>
              </a:defRPr>
            </a:lvl1pPr>
          </a:lstStyle>
          <a:p>
            <a:endParaRPr lang="en-GB" dirty="0"/>
          </a:p>
        </p:txBody>
      </p:sp>
      <p:sp>
        <p:nvSpPr>
          <p:cNvPr id="6" name="Slide Number Placeholder 5">
            <a:extLst>
              <a:ext uri="{FF2B5EF4-FFF2-40B4-BE49-F238E27FC236}">
                <a16:creationId xmlns:a16="http://schemas.microsoft.com/office/drawing/2014/main" id="{69AFB7E6-E752-43F3-A228-7177A45632AC}"/>
              </a:ext>
            </a:extLst>
          </p:cNvPr>
          <p:cNvSpPr>
            <a:spLocks noGrp="1"/>
          </p:cNvSpPr>
          <p:nvPr>
            <p:ph type="sldNum" sz="quarter" idx="4"/>
          </p:nvPr>
        </p:nvSpPr>
        <p:spPr>
          <a:xfrm>
            <a:off x="9656748" y="6356350"/>
            <a:ext cx="410198" cy="365125"/>
          </a:xfrm>
          <a:prstGeom prst="rect">
            <a:avLst/>
          </a:prstGeom>
        </p:spPr>
        <p:txBody>
          <a:bodyPr vert="horz" lIns="91440" tIns="45720" rIns="91440" bIns="45720" rtlCol="0" anchor="ctr"/>
          <a:lstStyle>
            <a:lvl1pPr algn="r">
              <a:defRPr sz="1200">
                <a:solidFill>
                  <a:srgbClr val="005288"/>
                </a:solidFill>
              </a:defRPr>
            </a:lvl1pPr>
          </a:lstStyle>
          <a:p>
            <a:fld id="{0302CBE1-AE3F-411B-9FBF-4EA7AA1F9676}" type="slidenum">
              <a:rPr lang="en-GB" smtClean="0"/>
              <a:pPr/>
              <a:t>‹#›</a:t>
            </a:fld>
            <a:endParaRPr lang="en-GB" dirty="0"/>
          </a:p>
        </p:txBody>
      </p:sp>
      <p:pic>
        <p:nvPicPr>
          <p:cNvPr id="7" name="Picture 6">
            <a:extLst>
              <a:ext uri="{FF2B5EF4-FFF2-40B4-BE49-F238E27FC236}">
                <a16:creationId xmlns:a16="http://schemas.microsoft.com/office/drawing/2014/main" id="{2ED5783D-25AB-4D35-850B-E17B7A40B28B}"/>
              </a:ext>
            </a:extLst>
          </p:cNvPr>
          <p:cNvPicPr>
            <a:picLocks noChangeAspect="1"/>
          </p:cNvPicPr>
          <p:nvPr userDrawn="1"/>
        </p:nvPicPr>
        <p:blipFill>
          <a:blip r:embed="rId65" cstate="print">
            <a:extLst>
              <a:ext uri="{28A0092B-C50C-407E-A947-70E740481C1C}">
                <a14:useLocalDpi xmlns:a14="http://schemas.microsoft.com/office/drawing/2010/main"/>
              </a:ext>
            </a:extLst>
          </a:blip>
          <a:stretch>
            <a:fillRect/>
          </a:stretch>
        </p:blipFill>
        <p:spPr>
          <a:xfrm>
            <a:off x="10610850" y="6005848"/>
            <a:ext cx="1581150" cy="852151"/>
          </a:xfrm>
          <a:prstGeom prst="rect">
            <a:avLst/>
          </a:prstGeom>
        </p:spPr>
      </p:pic>
    </p:spTree>
    <p:extLst>
      <p:ext uri="{BB962C8B-B14F-4D97-AF65-F5344CB8AC3E}">
        <p14:creationId xmlns:p14="http://schemas.microsoft.com/office/powerpoint/2010/main" val="450863033"/>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0" r:id="rId3"/>
    <p:sldLayoutId id="2147483650" r:id="rId4"/>
    <p:sldLayoutId id="2147483722" r:id="rId5"/>
    <p:sldLayoutId id="2147483651" r:id="rId6"/>
    <p:sldLayoutId id="2147483652" r:id="rId7"/>
    <p:sldLayoutId id="2147483653" r:id="rId8"/>
    <p:sldLayoutId id="2147483654" r:id="rId9"/>
    <p:sldLayoutId id="2147483655" r:id="rId10"/>
    <p:sldLayoutId id="2147483656" r:id="rId11"/>
    <p:sldLayoutId id="2147483657" r:id="rId12"/>
    <p:sldLayoutId id="2147483662" r:id="rId13"/>
    <p:sldLayoutId id="2147483665" r:id="rId14"/>
    <p:sldLayoutId id="2147483666" r:id="rId15"/>
    <p:sldLayoutId id="2147483669" r:id="rId16"/>
    <p:sldLayoutId id="2147483667" r:id="rId17"/>
    <p:sldLayoutId id="2147483668" r:id="rId18"/>
    <p:sldLayoutId id="2147483673" r:id="rId19"/>
    <p:sldLayoutId id="2147483664" r:id="rId20"/>
    <p:sldLayoutId id="2147483708" r:id="rId21"/>
    <p:sldLayoutId id="2147483672" r:id="rId22"/>
    <p:sldLayoutId id="2147483674" r:id="rId23"/>
    <p:sldLayoutId id="2147483700" r:id="rId24"/>
    <p:sldLayoutId id="2147483701" r:id="rId25"/>
    <p:sldLayoutId id="2147483702" r:id="rId26"/>
    <p:sldLayoutId id="2147483663" r:id="rId27"/>
    <p:sldLayoutId id="2147483714" r:id="rId28"/>
    <p:sldLayoutId id="2147483707" r:id="rId29"/>
    <p:sldLayoutId id="2147483709" r:id="rId30"/>
    <p:sldLayoutId id="2147483697" r:id="rId31"/>
    <p:sldLayoutId id="2147483698" r:id="rId32"/>
    <p:sldLayoutId id="2147483718" r:id="rId33"/>
    <p:sldLayoutId id="2147483678" r:id="rId34"/>
    <p:sldLayoutId id="2147483680" r:id="rId35"/>
    <p:sldLayoutId id="2147483721" r:id="rId36"/>
    <p:sldLayoutId id="2147483711" r:id="rId37"/>
    <p:sldLayoutId id="2147483706" r:id="rId38"/>
    <p:sldLayoutId id="2147483713" r:id="rId39"/>
    <p:sldLayoutId id="2147483715" r:id="rId40"/>
    <p:sldLayoutId id="2147483716" r:id="rId41"/>
    <p:sldLayoutId id="2147483717" r:id="rId42"/>
    <p:sldLayoutId id="2147483699" r:id="rId43"/>
    <p:sldLayoutId id="2147483719" r:id="rId44"/>
    <p:sldLayoutId id="2147483720" r:id="rId45"/>
    <p:sldLayoutId id="2147483683" r:id="rId46"/>
    <p:sldLayoutId id="2147483684" r:id="rId47"/>
    <p:sldLayoutId id="2147483685" r:id="rId48"/>
    <p:sldLayoutId id="2147483686" r:id="rId49"/>
    <p:sldLayoutId id="2147483687" r:id="rId50"/>
    <p:sldLayoutId id="2147483688" r:id="rId51"/>
    <p:sldLayoutId id="2147483689" r:id="rId52"/>
    <p:sldLayoutId id="2147483690" r:id="rId53"/>
    <p:sldLayoutId id="2147483691" r:id="rId54"/>
    <p:sldLayoutId id="2147483723" r:id="rId55"/>
    <p:sldLayoutId id="2147483692" r:id="rId56"/>
    <p:sldLayoutId id="2147483693" r:id="rId57"/>
    <p:sldLayoutId id="2147483705" r:id="rId58"/>
    <p:sldLayoutId id="2147483694" r:id="rId59"/>
    <p:sldLayoutId id="2147483695" r:id="rId60"/>
    <p:sldLayoutId id="2147483696" r:id="rId61"/>
    <p:sldLayoutId id="2147483658" r:id="rId62"/>
    <p:sldLayoutId id="2147483659" r:id="rId63"/>
  </p:sldLayoutIdLst>
  <p:hf hdr="0" dt="0"/>
  <p:txStyles>
    <p:titleStyle>
      <a:lvl1pPr algn="l" defTabSz="914400" rtl="0" eaLnBrk="1" latinLnBrk="0" hangingPunct="1">
        <a:lnSpc>
          <a:spcPct val="90000"/>
        </a:lnSpc>
        <a:spcBef>
          <a:spcPct val="0"/>
        </a:spcBef>
        <a:buNone/>
        <a:defRPr sz="4400" kern="1200">
          <a:solidFill>
            <a:srgbClr val="005288"/>
          </a:solidFill>
          <a:latin typeface="+mj-lt"/>
          <a:ea typeface="+mj-ea"/>
          <a:cs typeface="+mj-cs"/>
        </a:defRPr>
      </a:lvl1pPr>
    </p:titleStyle>
    <p:bodyStyle>
      <a:lvl1pPr marL="228600" indent="-228600" algn="l" defTabSz="914400" rtl="0" eaLnBrk="1" latinLnBrk="0" hangingPunct="1">
        <a:lnSpc>
          <a:spcPct val="100000"/>
        </a:lnSpc>
        <a:spcBef>
          <a:spcPts val="600"/>
        </a:spcBef>
        <a:buFont typeface="Arial" panose="020B0604020202020204" pitchFamily="34" charset="0"/>
        <a:buChar char="•"/>
        <a:defRPr sz="2800" kern="1200">
          <a:solidFill>
            <a:srgbClr val="005288"/>
          </a:solidFill>
          <a:latin typeface="+mn-lt"/>
          <a:ea typeface="+mn-ea"/>
          <a:cs typeface="+mn-cs"/>
        </a:defRPr>
      </a:lvl1pPr>
      <a:lvl2pPr marL="685800" indent="-228600" algn="l" defTabSz="914400" rtl="0" eaLnBrk="1" latinLnBrk="0" hangingPunct="1">
        <a:lnSpc>
          <a:spcPct val="100000"/>
        </a:lnSpc>
        <a:spcBef>
          <a:spcPts val="600"/>
        </a:spcBef>
        <a:buFont typeface="Arial" panose="020B0604020202020204" pitchFamily="34" charset="0"/>
        <a:buChar char="•"/>
        <a:defRPr sz="2400" kern="1200">
          <a:solidFill>
            <a:srgbClr val="005288"/>
          </a:solidFill>
          <a:latin typeface="+mn-lt"/>
          <a:ea typeface="+mn-ea"/>
          <a:cs typeface="+mn-cs"/>
        </a:defRPr>
      </a:lvl2pPr>
      <a:lvl3pPr marL="1143000" indent="-228600" algn="l" defTabSz="914400" rtl="0" eaLnBrk="1" latinLnBrk="0" hangingPunct="1">
        <a:lnSpc>
          <a:spcPct val="100000"/>
        </a:lnSpc>
        <a:spcBef>
          <a:spcPts val="600"/>
        </a:spcBef>
        <a:buFont typeface="Arial" panose="020B0604020202020204" pitchFamily="34" charset="0"/>
        <a:buChar char="•"/>
        <a:defRPr sz="2000" kern="1200">
          <a:solidFill>
            <a:srgbClr val="005288"/>
          </a:solidFill>
          <a:latin typeface="+mn-lt"/>
          <a:ea typeface="+mn-ea"/>
          <a:cs typeface="+mn-cs"/>
        </a:defRPr>
      </a:lvl3pPr>
      <a:lvl4pPr marL="1600200" indent="-228600" algn="l" defTabSz="914400" rtl="0" eaLnBrk="1" latinLnBrk="0" hangingPunct="1">
        <a:lnSpc>
          <a:spcPct val="100000"/>
        </a:lnSpc>
        <a:spcBef>
          <a:spcPts val="600"/>
        </a:spcBef>
        <a:buFont typeface="Arial" panose="020B0604020202020204" pitchFamily="34" charset="0"/>
        <a:buChar char="•"/>
        <a:defRPr sz="1800" kern="1200">
          <a:solidFill>
            <a:srgbClr val="005288"/>
          </a:solidFill>
          <a:latin typeface="+mn-lt"/>
          <a:ea typeface="+mn-ea"/>
          <a:cs typeface="+mn-cs"/>
        </a:defRPr>
      </a:lvl4pPr>
      <a:lvl5pPr marL="2057400" indent="-228600" algn="l" defTabSz="914400" rtl="0" eaLnBrk="1" latinLnBrk="0" hangingPunct="1">
        <a:lnSpc>
          <a:spcPct val="100000"/>
        </a:lnSpc>
        <a:spcBef>
          <a:spcPts val="600"/>
        </a:spcBef>
        <a:buFont typeface="Arial" panose="020B0604020202020204" pitchFamily="34" charset="0"/>
        <a:buChar char="•"/>
        <a:defRPr sz="1800" kern="1200">
          <a:solidFill>
            <a:srgbClr val="005288"/>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2D7E5-9D12-4D5C-88ED-B01286504DB9}"/>
              </a:ext>
            </a:extLst>
          </p:cNvPr>
          <p:cNvSpPr>
            <a:spLocks noGrp="1"/>
          </p:cNvSpPr>
          <p:nvPr>
            <p:ph type="title"/>
          </p:nvPr>
        </p:nvSpPr>
        <p:spPr>
          <a:xfrm>
            <a:off x="686671" y="976466"/>
            <a:ext cx="10515600" cy="1325563"/>
          </a:xfrm>
        </p:spPr>
        <p:txBody>
          <a:bodyPr/>
          <a:lstStyle/>
          <a:p>
            <a:pPr algn="ctr"/>
            <a:r>
              <a:rPr lang="en-GB" dirty="0"/>
              <a:t> Running Apache Spark</a:t>
            </a:r>
          </a:p>
        </p:txBody>
      </p:sp>
      <p:sp>
        <p:nvSpPr>
          <p:cNvPr id="4" name="Footer Placeholder 3">
            <a:extLst>
              <a:ext uri="{FF2B5EF4-FFF2-40B4-BE49-F238E27FC236}">
                <a16:creationId xmlns:a16="http://schemas.microsoft.com/office/drawing/2014/main" id="{2A85FEDA-A2B4-4011-A4DF-6543E185D900}"/>
              </a:ext>
            </a:extLst>
          </p:cNvPr>
          <p:cNvSpPr>
            <a:spLocks noGrp="1"/>
          </p:cNvSpPr>
          <p:nvPr>
            <p:ph type="ftr" sz="quarter" idx="11"/>
          </p:nvPr>
        </p:nvSpPr>
        <p:spPr/>
        <p:txBody>
          <a:bodyPr/>
          <a:lstStyle/>
          <a:p>
            <a:r>
              <a:rPr lang="en-GB" dirty="0"/>
              <a:t>15/01/2019</a:t>
            </a:r>
          </a:p>
          <a:p>
            <a:endParaRPr lang="en-GB" dirty="0"/>
          </a:p>
        </p:txBody>
      </p:sp>
      <p:sp>
        <p:nvSpPr>
          <p:cNvPr id="5" name="Slide Number Placeholder 4">
            <a:extLst>
              <a:ext uri="{FF2B5EF4-FFF2-40B4-BE49-F238E27FC236}">
                <a16:creationId xmlns:a16="http://schemas.microsoft.com/office/drawing/2014/main" id="{D06246A6-F14E-45F7-AB98-364972EF9E81}"/>
              </a:ext>
            </a:extLst>
          </p:cNvPr>
          <p:cNvSpPr>
            <a:spLocks noGrp="1"/>
          </p:cNvSpPr>
          <p:nvPr>
            <p:ph type="sldNum" sz="quarter" idx="12"/>
          </p:nvPr>
        </p:nvSpPr>
        <p:spPr/>
        <p:txBody>
          <a:bodyPr/>
          <a:lstStyle/>
          <a:p>
            <a:fld id="{0302CBE1-AE3F-411B-9FBF-4EA7AA1F9676}" type="slidenum">
              <a:rPr lang="en-GB" smtClean="0"/>
              <a:t>1</a:t>
            </a:fld>
            <a:endParaRPr lang="en-GB"/>
          </a:p>
        </p:txBody>
      </p:sp>
      <p:sp>
        <p:nvSpPr>
          <p:cNvPr id="6" name="AutoShape 2" descr="Image result for apache spark">
            <a:extLst>
              <a:ext uri="{FF2B5EF4-FFF2-40B4-BE49-F238E27FC236}">
                <a16:creationId xmlns:a16="http://schemas.microsoft.com/office/drawing/2014/main" id="{6C0C6342-1B8B-48FD-9363-A88F41D31522}"/>
              </a:ext>
            </a:extLst>
          </p:cNvPr>
          <p:cNvSpPr>
            <a:spLocks noChangeAspect="1" noChangeArrowheads="1"/>
          </p:cNvSpPr>
          <p:nvPr/>
        </p:nvSpPr>
        <p:spPr bwMode="auto">
          <a:xfrm>
            <a:off x="5943599" y="1692511"/>
            <a:ext cx="1888889" cy="188888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8" name="Picture 7">
            <a:extLst>
              <a:ext uri="{FF2B5EF4-FFF2-40B4-BE49-F238E27FC236}">
                <a16:creationId xmlns:a16="http://schemas.microsoft.com/office/drawing/2014/main" id="{91BD0DEC-17D6-429C-B392-550F6F1BAF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5200" y="2846830"/>
            <a:ext cx="4511802" cy="2402388"/>
          </a:xfrm>
          <a:prstGeom prst="rect">
            <a:avLst/>
          </a:prstGeom>
        </p:spPr>
      </p:pic>
    </p:spTree>
    <p:extLst>
      <p:ext uri="{BB962C8B-B14F-4D97-AF65-F5344CB8AC3E}">
        <p14:creationId xmlns:p14="http://schemas.microsoft.com/office/powerpoint/2010/main" val="2948618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DAE1F-0A71-49F9-B34A-4379CBF591C9}"/>
              </a:ext>
            </a:extLst>
          </p:cNvPr>
          <p:cNvSpPr>
            <a:spLocks noGrp="1"/>
          </p:cNvSpPr>
          <p:nvPr>
            <p:ph type="title"/>
          </p:nvPr>
        </p:nvSpPr>
        <p:spPr/>
        <p:txBody>
          <a:bodyPr/>
          <a:lstStyle/>
          <a:p>
            <a:r>
              <a:rPr lang="en-GB" dirty="0"/>
              <a:t>Where we were at</a:t>
            </a:r>
          </a:p>
        </p:txBody>
      </p:sp>
      <p:sp>
        <p:nvSpPr>
          <p:cNvPr id="3" name="Content Placeholder 2">
            <a:extLst>
              <a:ext uri="{FF2B5EF4-FFF2-40B4-BE49-F238E27FC236}">
                <a16:creationId xmlns:a16="http://schemas.microsoft.com/office/drawing/2014/main" id="{89F656EE-6D5D-404F-B3B0-BB7ED4F25BBC}"/>
              </a:ext>
            </a:extLst>
          </p:cNvPr>
          <p:cNvSpPr>
            <a:spLocks noGrp="1"/>
          </p:cNvSpPr>
          <p:nvPr>
            <p:ph idx="1"/>
          </p:nvPr>
        </p:nvSpPr>
        <p:spPr>
          <a:xfrm>
            <a:off x="838200" y="1825625"/>
            <a:ext cx="6827085" cy="4070973"/>
          </a:xfrm>
        </p:spPr>
        <p:txBody>
          <a:bodyPr/>
          <a:lstStyle/>
          <a:p>
            <a:r>
              <a:rPr lang="en-GB" dirty="0"/>
              <a:t>Assessed that </a:t>
            </a:r>
            <a:r>
              <a:rPr lang="en-GB" dirty="0" err="1"/>
              <a:t>kubernetes</a:t>
            </a:r>
            <a:r>
              <a:rPr lang="en-GB" dirty="0"/>
              <a:t> looks like best option for running Spark </a:t>
            </a:r>
          </a:p>
          <a:p>
            <a:r>
              <a:rPr lang="en-GB" dirty="0"/>
              <a:t>Set up a single node </a:t>
            </a:r>
            <a:r>
              <a:rPr lang="en-GB" dirty="0" err="1"/>
              <a:t>kubernetes</a:t>
            </a:r>
            <a:r>
              <a:rPr lang="en-GB" dirty="0"/>
              <a:t> cluster (</a:t>
            </a:r>
            <a:r>
              <a:rPr lang="en-GB" dirty="0" err="1"/>
              <a:t>Minikube</a:t>
            </a:r>
            <a:r>
              <a:rPr lang="en-GB" dirty="0"/>
              <a:t>)</a:t>
            </a:r>
          </a:p>
          <a:p>
            <a:r>
              <a:rPr lang="en-GB" dirty="0"/>
              <a:t>Run example spark job through </a:t>
            </a:r>
            <a:r>
              <a:rPr lang="en-GB" dirty="0" err="1"/>
              <a:t>Minikube</a:t>
            </a:r>
            <a:endParaRPr lang="en-GB" dirty="0"/>
          </a:p>
        </p:txBody>
      </p:sp>
      <p:sp>
        <p:nvSpPr>
          <p:cNvPr id="5" name="Slide Number Placeholder 4">
            <a:extLst>
              <a:ext uri="{FF2B5EF4-FFF2-40B4-BE49-F238E27FC236}">
                <a16:creationId xmlns:a16="http://schemas.microsoft.com/office/drawing/2014/main" id="{115968F5-ED30-4779-BB03-963990428A49}"/>
              </a:ext>
            </a:extLst>
          </p:cNvPr>
          <p:cNvSpPr>
            <a:spLocks noGrp="1"/>
          </p:cNvSpPr>
          <p:nvPr>
            <p:ph type="sldNum" sz="quarter" idx="12"/>
          </p:nvPr>
        </p:nvSpPr>
        <p:spPr/>
        <p:txBody>
          <a:bodyPr/>
          <a:lstStyle/>
          <a:p>
            <a:fld id="{0302CBE1-AE3F-411B-9FBF-4EA7AA1F9676}" type="slidenum">
              <a:rPr lang="en-GB" smtClean="0"/>
              <a:t>2</a:t>
            </a:fld>
            <a:endParaRPr lang="en-GB"/>
          </a:p>
        </p:txBody>
      </p:sp>
      <p:pic>
        <p:nvPicPr>
          <p:cNvPr id="7" name="Picture 6">
            <a:extLst>
              <a:ext uri="{FF2B5EF4-FFF2-40B4-BE49-F238E27FC236}">
                <a16:creationId xmlns:a16="http://schemas.microsoft.com/office/drawing/2014/main" id="{C1907DAF-0E19-4F77-9C37-AE115C4705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4651" y="3809129"/>
            <a:ext cx="4404712" cy="1242087"/>
          </a:xfrm>
          <a:prstGeom prst="rect">
            <a:avLst/>
          </a:prstGeom>
        </p:spPr>
      </p:pic>
    </p:spTree>
    <p:extLst>
      <p:ext uri="{BB962C8B-B14F-4D97-AF65-F5344CB8AC3E}">
        <p14:creationId xmlns:p14="http://schemas.microsoft.com/office/powerpoint/2010/main" val="3707791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DAE1F-0A71-49F9-B34A-4379CBF591C9}"/>
              </a:ext>
            </a:extLst>
          </p:cNvPr>
          <p:cNvSpPr>
            <a:spLocks noGrp="1"/>
          </p:cNvSpPr>
          <p:nvPr>
            <p:ph type="title"/>
          </p:nvPr>
        </p:nvSpPr>
        <p:spPr/>
        <p:txBody>
          <a:bodyPr/>
          <a:lstStyle/>
          <a:p>
            <a:r>
              <a:rPr lang="en-GB" dirty="0"/>
              <a:t>Overview of this sprint</a:t>
            </a:r>
          </a:p>
        </p:txBody>
      </p:sp>
      <p:sp>
        <p:nvSpPr>
          <p:cNvPr id="3" name="Content Placeholder 2">
            <a:extLst>
              <a:ext uri="{FF2B5EF4-FFF2-40B4-BE49-F238E27FC236}">
                <a16:creationId xmlns:a16="http://schemas.microsoft.com/office/drawing/2014/main" id="{89F656EE-6D5D-404F-B3B0-BB7ED4F25BBC}"/>
              </a:ext>
            </a:extLst>
          </p:cNvPr>
          <p:cNvSpPr>
            <a:spLocks noGrp="1"/>
          </p:cNvSpPr>
          <p:nvPr>
            <p:ph idx="1"/>
          </p:nvPr>
        </p:nvSpPr>
        <p:spPr>
          <a:xfrm>
            <a:off x="838201" y="1825625"/>
            <a:ext cx="8781288" cy="4070973"/>
          </a:xfrm>
        </p:spPr>
        <p:txBody>
          <a:bodyPr/>
          <a:lstStyle/>
          <a:p>
            <a:r>
              <a:rPr lang="en-GB" dirty="0"/>
              <a:t>Setting up a </a:t>
            </a:r>
            <a:r>
              <a:rPr lang="en-GB" dirty="0" err="1"/>
              <a:t>kubernetes</a:t>
            </a:r>
            <a:r>
              <a:rPr lang="en-GB" dirty="0"/>
              <a:t> cluster of VMs</a:t>
            </a:r>
          </a:p>
          <a:p>
            <a:r>
              <a:rPr lang="en-GB" dirty="0"/>
              <a:t>Investigate using the Kubernetes API </a:t>
            </a:r>
          </a:p>
          <a:p>
            <a:r>
              <a:rPr lang="en-GB" dirty="0"/>
              <a:t>Using helm (package manager for </a:t>
            </a:r>
            <a:r>
              <a:rPr lang="en-GB" dirty="0" err="1"/>
              <a:t>kubernetes</a:t>
            </a:r>
            <a:r>
              <a:rPr lang="en-GB" dirty="0"/>
              <a:t>) to install spark operator </a:t>
            </a:r>
          </a:p>
          <a:p>
            <a:r>
              <a:rPr lang="en-GB" dirty="0"/>
              <a:t>Extending the </a:t>
            </a:r>
            <a:r>
              <a:rPr lang="en-GB" dirty="0" err="1"/>
              <a:t>kubernetes</a:t>
            </a:r>
            <a:r>
              <a:rPr lang="en-GB" dirty="0"/>
              <a:t> API with the spark operator</a:t>
            </a:r>
          </a:p>
          <a:p>
            <a:r>
              <a:rPr lang="en-GB" dirty="0"/>
              <a:t>Running a spark job through the Spark operator</a:t>
            </a:r>
          </a:p>
          <a:p>
            <a:r>
              <a:rPr lang="en-GB" dirty="0"/>
              <a:t>Mounting volumes from outside of the cluster (In progress)</a:t>
            </a:r>
          </a:p>
          <a:p>
            <a:endParaRPr lang="en-GB" dirty="0"/>
          </a:p>
        </p:txBody>
      </p:sp>
      <p:sp>
        <p:nvSpPr>
          <p:cNvPr id="5" name="Slide Number Placeholder 4">
            <a:extLst>
              <a:ext uri="{FF2B5EF4-FFF2-40B4-BE49-F238E27FC236}">
                <a16:creationId xmlns:a16="http://schemas.microsoft.com/office/drawing/2014/main" id="{115968F5-ED30-4779-BB03-963990428A49}"/>
              </a:ext>
            </a:extLst>
          </p:cNvPr>
          <p:cNvSpPr>
            <a:spLocks noGrp="1"/>
          </p:cNvSpPr>
          <p:nvPr>
            <p:ph type="sldNum" sz="quarter" idx="12"/>
          </p:nvPr>
        </p:nvSpPr>
        <p:spPr/>
        <p:txBody>
          <a:bodyPr/>
          <a:lstStyle/>
          <a:p>
            <a:fld id="{0302CBE1-AE3F-411B-9FBF-4EA7AA1F9676}" type="slidenum">
              <a:rPr lang="en-GB" smtClean="0"/>
              <a:t>3</a:t>
            </a:fld>
            <a:endParaRPr lang="en-GB"/>
          </a:p>
        </p:txBody>
      </p:sp>
      <p:pic>
        <p:nvPicPr>
          <p:cNvPr id="6" name="Picture 5">
            <a:extLst>
              <a:ext uri="{FF2B5EF4-FFF2-40B4-BE49-F238E27FC236}">
                <a16:creationId xmlns:a16="http://schemas.microsoft.com/office/drawing/2014/main" id="{6F6211E5-6FFE-4937-B8A1-BC11FB2343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3907" y="392057"/>
            <a:ext cx="2955810" cy="2867135"/>
          </a:xfrm>
          <a:prstGeom prst="rect">
            <a:avLst/>
          </a:prstGeom>
        </p:spPr>
      </p:pic>
    </p:spTree>
    <p:extLst>
      <p:ext uri="{BB962C8B-B14F-4D97-AF65-F5344CB8AC3E}">
        <p14:creationId xmlns:p14="http://schemas.microsoft.com/office/powerpoint/2010/main" val="1539687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F5E74-49DB-47F8-BB80-3D2BC584E58A}"/>
              </a:ext>
            </a:extLst>
          </p:cNvPr>
          <p:cNvSpPr>
            <a:spLocks noGrp="1"/>
          </p:cNvSpPr>
          <p:nvPr>
            <p:ph type="title"/>
          </p:nvPr>
        </p:nvSpPr>
        <p:spPr/>
        <p:txBody>
          <a:bodyPr/>
          <a:lstStyle/>
          <a:p>
            <a:r>
              <a:rPr lang="en-GB" dirty="0"/>
              <a:t>Setting up a </a:t>
            </a:r>
            <a:r>
              <a:rPr lang="en-GB" dirty="0" err="1"/>
              <a:t>kubernetes</a:t>
            </a:r>
            <a:r>
              <a:rPr lang="en-GB" dirty="0"/>
              <a:t> cluster of VMs (challenging)</a:t>
            </a:r>
          </a:p>
        </p:txBody>
      </p:sp>
      <p:sp>
        <p:nvSpPr>
          <p:cNvPr id="3" name="Content Placeholder 2">
            <a:extLst>
              <a:ext uri="{FF2B5EF4-FFF2-40B4-BE49-F238E27FC236}">
                <a16:creationId xmlns:a16="http://schemas.microsoft.com/office/drawing/2014/main" id="{7FBE39A8-F911-4123-8B0D-A57447812ACD}"/>
              </a:ext>
            </a:extLst>
          </p:cNvPr>
          <p:cNvSpPr>
            <a:spLocks noGrp="1"/>
          </p:cNvSpPr>
          <p:nvPr>
            <p:ph idx="1"/>
          </p:nvPr>
        </p:nvSpPr>
        <p:spPr/>
        <p:txBody>
          <a:bodyPr/>
          <a:lstStyle/>
          <a:p>
            <a:r>
              <a:rPr lang="en-GB" dirty="0"/>
              <a:t>Majority of issues due to networking and permissions</a:t>
            </a:r>
          </a:p>
          <a:p>
            <a:pPr marL="0" indent="0">
              <a:buNone/>
            </a:pPr>
            <a:r>
              <a:rPr lang="en-GB" dirty="0"/>
              <a:t>	- Need an overlay network across all nodes</a:t>
            </a:r>
          </a:p>
          <a:p>
            <a:pPr marL="0" indent="0">
              <a:buNone/>
            </a:pPr>
            <a:r>
              <a:rPr lang="en-GB" dirty="0"/>
              <a:t>	- IP tables, service accounts and RBAC authorisation 		  configured </a:t>
            </a:r>
          </a:p>
          <a:p>
            <a:pPr marL="0" indent="0">
              <a:buNone/>
            </a:pPr>
            <a:r>
              <a:rPr lang="en-GB" dirty="0"/>
              <a:t>	- ensure Kubernetes service traffic is routed over correct 	 	  network interface</a:t>
            </a:r>
          </a:p>
          <a:p>
            <a:r>
              <a:rPr lang="en-GB" dirty="0"/>
              <a:t>Certain combinations of OS and overlay networks don’t work together. Most stable combination seems to be Weave and CentOS</a:t>
            </a:r>
          </a:p>
          <a:p>
            <a:pPr marL="0" indent="0">
              <a:buNone/>
            </a:pPr>
            <a:endParaRPr lang="en-GB" dirty="0"/>
          </a:p>
          <a:p>
            <a:pPr marL="0" indent="0">
              <a:buNone/>
            </a:pPr>
            <a:endParaRPr lang="en-GB" dirty="0"/>
          </a:p>
        </p:txBody>
      </p:sp>
      <p:sp>
        <p:nvSpPr>
          <p:cNvPr id="5" name="Slide Number Placeholder 4">
            <a:extLst>
              <a:ext uri="{FF2B5EF4-FFF2-40B4-BE49-F238E27FC236}">
                <a16:creationId xmlns:a16="http://schemas.microsoft.com/office/drawing/2014/main" id="{FC63EDA1-72C5-4A0D-BE60-3219DAD37E02}"/>
              </a:ext>
            </a:extLst>
          </p:cNvPr>
          <p:cNvSpPr>
            <a:spLocks noGrp="1"/>
          </p:cNvSpPr>
          <p:nvPr>
            <p:ph type="sldNum" sz="quarter" idx="12"/>
          </p:nvPr>
        </p:nvSpPr>
        <p:spPr/>
        <p:txBody>
          <a:bodyPr/>
          <a:lstStyle/>
          <a:p>
            <a:fld id="{0302CBE1-AE3F-411B-9FBF-4EA7AA1F9676}" type="slidenum">
              <a:rPr lang="en-GB" smtClean="0"/>
              <a:t>4</a:t>
            </a:fld>
            <a:endParaRPr lang="en-GB" dirty="0"/>
          </a:p>
        </p:txBody>
      </p:sp>
      <p:sp>
        <p:nvSpPr>
          <p:cNvPr id="6" name="Footer Placeholder 3">
            <a:extLst>
              <a:ext uri="{FF2B5EF4-FFF2-40B4-BE49-F238E27FC236}">
                <a16:creationId xmlns:a16="http://schemas.microsoft.com/office/drawing/2014/main" id="{F45E69A7-6E16-4677-9F3D-FA0160060D34}"/>
              </a:ext>
            </a:extLst>
          </p:cNvPr>
          <p:cNvSpPr>
            <a:spLocks noGrp="1"/>
          </p:cNvSpPr>
          <p:nvPr>
            <p:ph type="ftr" sz="quarter" idx="11"/>
          </p:nvPr>
        </p:nvSpPr>
        <p:spPr>
          <a:xfrm>
            <a:off x="4038600" y="6356350"/>
            <a:ext cx="4114800" cy="365125"/>
          </a:xfrm>
        </p:spPr>
        <p:txBody>
          <a:bodyPr/>
          <a:lstStyle/>
          <a:p>
            <a:r>
              <a:rPr lang="en-GB" dirty="0"/>
              <a:t>Show vagrant file and playbook</a:t>
            </a:r>
          </a:p>
        </p:txBody>
      </p:sp>
    </p:spTree>
    <p:extLst>
      <p:ext uri="{BB962C8B-B14F-4D97-AF65-F5344CB8AC3E}">
        <p14:creationId xmlns:p14="http://schemas.microsoft.com/office/powerpoint/2010/main" val="256990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7D9CB-E80F-41B5-8936-5C59E90B3D8A}"/>
              </a:ext>
            </a:extLst>
          </p:cNvPr>
          <p:cNvSpPr>
            <a:spLocks noGrp="1"/>
          </p:cNvSpPr>
          <p:nvPr>
            <p:ph type="title"/>
          </p:nvPr>
        </p:nvSpPr>
        <p:spPr/>
        <p:txBody>
          <a:bodyPr/>
          <a:lstStyle/>
          <a:p>
            <a:r>
              <a:rPr lang="en-GB" dirty="0"/>
              <a:t>Using Spark on Kubernetes</a:t>
            </a:r>
          </a:p>
        </p:txBody>
      </p:sp>
      <p:sp>
        <p:nvSpPr>
          <p:cNvPr id="3" name="Content Placeholder 2">
            <a:extLst>
              <a:ext uri="{FF2B5EF4-FFF2-40B4-BE49-F238E27FC236}">
                <a16:creationId xmlns:a16="http://schemas.microsoft.com/office/drawing/2014/main" id="{36284427-D23F-4355-AEFA-533658BE119C}"/>
              </a:ext>
            </a:extLst>
          </p:cNvPr>
          <p:cNvSpPr>
            <a:spLocks noGrp="1"/>
          </p:cNvSpPr>
          <p:nvPr>
            <p:ph idx="1"/>
          </p:nvPr>
        </p:nvSpPr>
        <p:spPr/>
        <p:txBody>
          <a:bodyPr/>
          <a:lstStyle/>
          <a:p>
            <a:r>
              <a:rPr lang="en-GB" dirty="0"/>
              <a:t>Need to use spark operator (Permission issues when run independently)</a:t>
            </a:r>
          </a:p>
          <a:p>
            <a:r>
              <a:rPr lang="en-GB" dirty="0"/>
              <a:t>Helm to install Spark operator</a:t>
            </a:r>
          </a:p>
          <a:p>
            <a:r>
              <a:rPr lang="en-GB" dirty="0"/>
              <a:t>Spark operator acts as a proxy dealing with permission issues for you</a:t>
            </a:r>
          </a:p>
          <a:p>
            <a:r>
              <a:rPr lang="en-GB" dirty="0"/>
              <a:t>Extends Kubernetes API to include spark applications </a:t>
            </a:r>
          </a:p>
          <a:p>
            <a:r>
              <a:rPr lang="en-GB" dirty="0"/>
              <a:t>API can be controlled directly, through </a:t>
            </a:r>
            <a:r>
              <a:rPr lang="en-GB" dirty="0" err="1"/>
              <a:t>kubectl</a:t>
            </a:r>
            <a:r>
              <a:rPr lang="en-GB" dirty="0"/>
              <a:t> or using clients (e.g. python client, demo at the end)</a:t>
            </a:r>
          </a:p>
          <a:p>
            <a:endParaRPr lang="en-GB" dirty="0"/>
          </a:p>
        </p:txBody>
      </p:sp>
      <p:sp>
        <p:nvSpPr>
          <p:cNvPr id="4" name="Footer Placeholder 3">
            <a:extLst>
              <a:ext uri="{FF2B5EF4-FFF2-40B4-BE49-F238E27FC236}">
                <a16:creationId xmlns:a16="http://schemas.microsoft.com/office/drawing/2014/main" id="{EEB82229-9B77-4DB6-9DF3-5337921CC7CF}"/>
              </a:ext>
            </a:extLst>
          </p:cNvPr>
          <p:cNvSpPr>
            <a:spLocks noGrp="1"/>
          </p:cNvSpPr>
          <p:nvPr>
            <p:ph type="ftr" sz="quarter" idx="11"/>
          </p:nvPr>
        </p:nvSpPr>
        <p:spPr/>
        <p:txBody>
          <a:bodyPr/>
          <a:lstStyle/>
          <a:p>
            <a:r>
              <a:rPr lang="en-GB" dirty="0"/>
              <a:t>Show install_spark_operator.sh and show pods </a:t>
            </a:r>
          </a:p>
        </p:txBody>
      </p:sp>
      <p:sp>
        <p:nvSpPr>
          <p:cNvPr id="5" name="Slide Number Placeholder 4">
            <a:extLst>
              <a:ext uri="{FF2B5EF4-FFF2-40B4-BE49-F238E27FC236}">
                <a16:creationId xmlns:a16="http://schemas.microsoft.com/office/drawing/2014/main" id="{87F4DACB-7877-4364-8924-BF1D30336FE6}"/>
              </a:ext>
            </a:extLst>
          </p:cNvPr>
          <p:cNvSpPr>
            <a:spLocks noGrp="1"/>
          </p:cNvSpPr>
          <p:nvPr>
            <p:ph type="sldNum" sz="quarter" idx="12"/>
          </p:nvPr>
        </p:nvSpPr>
        <p:spPr/>
        <p:txBody>
          <a:bodyPr/>
          <a:lstStyle/>
          <a:p>
            <a:fld id="{0302CBE1-AE3F-411B-9FBF-4EA7AA1F9676}" type="slidenum">
              <a:rPr lang="en-GB" smtClean="0"/>
              <a:t>5</a:t>
            </a:fld>
            <a:endParaRPr lang="en-GB"/>
          </a:p>
        </p:txBody>
      </p:sp>
    </p:spTree>
    <p:extLst>
      <p:ext uri="{BB962C8B-B14F-4D97-AF65-F5344CB8AC3E}">
        <p14:creationId xmlns:p14="http://schemas.microsoft.com/office/powerpoint/2010/main" val="3178929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C04DCA0B-BA86-4BBB-A245-278AB2E93EF1}"/>
              </a:ext>
            </a:extLst>
          </p:cNvPr>
          <p:cNvSpPr/>
          <p:nvPr/>
        </p:nvSpPr>
        <p:spPr>
          <a:xfrm>
            <a:off x="167205" y="433687"/>
            <a:ext cx="11693869" cy="461164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0F6809C9-8334-47DA-93B8-A34D2857740F}"/>
              </a:ext>
            </a:extLst>
          </p:cNvPr>
          <p:cNvSpPr/>
          <p:nvPr/>
        </p:nvSpPr>
        <p:spPr>
          <a:xfrm>
            <a:off x="1645920" y="5094514"/>
            <a:ext cx="4331643" cy="1626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Laptop</a:t>
            </a:r>
          </a:p>
        </p:txBody>
      </p:sp>
      <p:sp>
        <p:nvSpPr>
          <p:cNvPr id="5" name="Slide Number Placeholder 4">
            <a:extLst>
              <a:ext uri="{FF2B5EF4-FFF2-40B4-BE49-F238E27FC236}">
                <a16:creationId xmlns:a16="http://schemas.microsoft.com/office/drawing/2014/main" id="{7F09791B-FA48-4BDF-B00B-1F76BF6CB409}"/>
              </a:ext>
            </a:extLst>
          </p:cNvPr>
          <p:cNvSpPr>
            <a:spLocks noGrp="1"/>
          </p:cNvSpPr>
          <p:nvPr>
            <p:ph type="sldNum" sz="quarter" idx="12"/>
          </p:nvPr>
        </p:nvSpPr>
        <p:spPr/>
        <p:txBody>
          <a:bodyPr/>
          <a:lstStyle/>
          <a:p>
            <a:fld id="{0302CBE1-AE3F-411B-9FBF-4EA7AA1F9676}" type="slidenum">
              <a:rPr lang="en-GB" smtClean="0"/>
              <a:t>6</a:t>
            </a:fld>
            <a:endParaRPr lang="en-GB"/>
          </a:p>
        </p:txBody>
      </p:sp>
      <p:sp>
        <p:nvSpPr>
          <p:cNvPr id="6" name="Rectangle 5">
            <a:extLst>
              <a:ext uri="{FF2B5EF4-FFF2-40B4-BE49-F238E27FC236}">
                <a16:creationId xmlns:a16="http://schemas.microsoft.com/office/drawing/2014/main" id="{BFBE65B5-524E-44AF-95E0-A6CBE0E67CA7}"/>
              </a:ext>
            </a:extLst>
          </p:cNvPr>
          <p:cNvSpPr/>
          <p:nvPr/>
        </p:nvSpPr>
        <p:spPr>
          <a:xfrm>
            <a:off x="647916" y="841245"/>
            <a:ext cx="2889069" cy="38030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Master</a:t>
            </a:r>
          </a:p>
        </p:txBody>
      </p:sp>
      <p:sp>
        <p:nvSpPr>
          <p:cNvPr id="7" name="Rectangle 6">
            <a:extLst>
              <a:ext uri="{FF2B5EF4-FFF2-40B4-BE49-F238E27FC236}">
                <a16:creationId xmlns:a16="http://schemas.microsoft.com/office/drawing/2014/main" id="{88F8DA32-6E89-43BD-8B03-2FCE75992FA0}"/>
              </a:ext>
            </a:extLst>
          </p:cNvPr>
          <p:cNvSpPr/>
          <p:nvPr/>
        </p:nvSpPr>
        <p:spPr>
          <a:xfrm>
            <a:off x="4453252" y="859535"/>
            <a:ext cx="2734491" cy="38396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Worker1</a:t>
            </a:r>
          </a:p>
        </p:txBody>
      </p:sp>
      <p:sp>
        <p:nvSpPr>
          <p:cNvPr id="8" name="Rectangle 7">
            <a:extLst>
              <a:ext uri="{FF2B5EF4-FFF2-40B4-BE49-F238E27FC236}">
                <a16:creationId xmlns:a16="http://schemas.microsoft.com/office/drawing/2014/main" id="{900C3808-32A5-4DE8-9CF2-73D942F08C34}"/>
              </a:ext>
            </a:extLst>
          </p:cNvPr>
          <p:cNvSpPr/>
          <p:nvPr/>
        </p:nvSpPr>
        <p:spPr>
          <a:xfrm>
            <a:off x="8104010" y="841245"/>
            <a:ext cx="3105475" cy="38396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Worker2</a:t>
            </a:r>
          </a:p>
        </p:txBody>
      </p:sp>
      <p:sp>
        <p:nvSpPr>
          <p:cNvPr id="10" name="Rectangle 9">
            <a:extLst>
              <a:ext uri="{FF2B5EF4-FFF2-40B4-BE49-F238E27FC236}">
                <a16:creationId xmlns:a16="http://schemas.microsoft.com/office/drawing/2014/main" id="{02CE9D9B-2500-4BF5-9A59-28BDFB6EEAF6}"/>
              </a:ext>
            </a:extLst>
          </p:cNvPr>
          <p:cNvSpPr/>
          <p:nvPr/>
        </p:nvSpPr>
        <p:spPr>
          <a:xfrm>
            <a:off x="4809432" y="1552219"/>
            <a:ext cx="2022130" cy="34227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Spark operator</a:t>
            </a:r>
          </a:p>
        </p:txBody>
      </p:sp>
      <p:sp>
        <p:nvSpPr>
          <p:cNvPr id="11" name="Rectangle 10">
            <a:extLst>
              <a:ext uri="{FF2B5EF4-FFF2-40B4-BE49-F238E27FC236}">
                <a16:creationId xmlns:a16="http://schemas.microsoft.com/office/drawing/2014/main" id="{1DA6A473-D72B-47BF-A824-4E9CD937DF2C}"/>
              </a:ext>
            </a:extLst>
          </p:cNvPr>
          <p:cNvSpPr/>
          <p:nvPr/>
        </p:nvSpPr>
        <p:spPr>
          <a:xfrm>
            <a:off x="1158675" y="3803904"/>
            <a:ext cx="2022130" cy="57346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Weave</a:t>
            </a:r>
          </a:p>
        </p:txBody>
      </p:sp>
      <p:sp>
        <p:nvSpPr>
          <p:cNvPr id="12" name="Rectangle 11">
            <a:extLst>
              <a:ext uri="{FF2B5EF4-FFF2-40B4-BE49-F238E27FC236}">
                <a16:creationId xmlns:a16="http://schemas.microsoft.com/office/drawing/2014/main" id="{86440110-C39A-4C39-A4D1-C55D78228557}"/>
              </a:ext>
            </a:extLst>
          </p:cNvPr>
          <p:cNvSpPr/>
          <p:nvPr/>
        </p:nvSpPr>
        <p:spPr>
          <a:xfrm>
            <a:off x="4809432" y="1142784"/>
            <a:ext cx="2022130" cy="34227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tiller</a:t>
            </a:r>
          </a:p>
        </p:txBody>
      </p:sp>
      <p:sp>
        <p:nvSpPr>
          <p:cNvPr id="13" name="Rectangle 12">
            <a:extLst>
              <a:ext uri="{FF2B5EF4-FFF2-40B4-BE49-F238E27FC236}">
                <a16:creationId xmlns:a16="http://schemas.microsoft.com/office/drawing/2014/main" id="{DB52E700-D10C-4A85-AFDE-0239055E45C5}"/>
              </a:ext>
            </a:extLst>
          </p:cNvPr>
          <p:cNvSpPr/>
          <p:nvPr/>
        </p:nvSpPr>
        <p:spPr>
          <a:xfrm>
            <a:off x="4879847" y="3803904"/>
            <a:ext cx="2022130" cy="57346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Weave</a:t>
            </a:r>
          </a:p>
        </p:txBody>
      </p:sp>
      <p:sp>
        <p:nvSpPr>
          <p:cNvPr id="14" name="Rectangle 13">
            <a:extLst>
              <a:ext uri="{FF2B5EF4-FFF2-40B4-BE49-F238E27FC236}">
                <a16:creationId xmlns:a16="http://schemas.microsoft.com/office/drawing/2014/main" id="{2CFEC3CB-F71F-4AE0-B6C0-F7F778D30C85}"/>
              </a:ext>
            </a:extLst>
          </p:cNvPr>
          <p:cNvSpPr/>
          <p:nvPr/>
        </p:nvSpPr>
        <p:spPr>
          <a:xfrm>
            <a:off x="8715974" y="3803904"/>
            <a:ext cx="2022130" cy="57346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Weave</a:t>
            </a:r>
          </a:p>
        </p:txBody>
      </p:sp>
      <p:sp>
        <p:nvSpPr>
          <p:cNvPr id="15" name="Rectangle 14">
            <a:extLst>
              <a:ext uri="{FF2B5EF4-FFF2-40B4-BE49-F238E27FC236}">
                <a16:creationId xmlns:a16="http://schemas.microsoft.com/office/drawing/2014/main" id="{9BACF729-1794-4702-BBA3-0E3E9477979C}"/>
              </a:ext>
            </a:extLst>
          </p:cNvPr>
          <p:cNvSpPr/>
          <p:nvPr/>
        </p:nvSpPr>
        <p:spPr>
          <a:xfrm>
            <a:off x="4879847" y="3373453"/>
            <a:ext cx="2022130" cy="34227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Spark driver</a:t>
            </a:r>
          </a:p>
        </p:txBody>
      </p:sp>
      <p:sp>
        <p:nvSpPr>
          <p:cNvPr id="16" name="Rectangle 15">
            <a:extLst>
              <a:ext uri="{FF2B5EF4-FFF2-40B4-BE49-F238E27FC236}">
                <a16:creationId xmlns:a16="http://schemas.microsoft.com/office/drawing/2014/main" id="{2AE00846-AD38-4258-996E-737289BEF592}"/>
              </a:ext>
            </a:extLst>
          </p:cNvPr>
          <p:cNvSpPr/>
          <p:nvPr/>
        </p:nvSpPr>
        <p:spPr>
          <a:xfrm>
            <a:off x="8715974" y="1142784"/>
            <a:ext cx="2022130" cy="57346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Spark executor</a:t>
            </a:r>
          </a:p>
        </p:txBody>
      </p:sp>
      <p:sp>
        <p:nvSpPr>
          <p:cNvPr id="17" name="Rectangle 16">
            <a:extLst>
              <a:ext uri="{FF2B5EF4-FFF2-40B4-BE49-F238E27FC236}">
                <a16:creationId xmlns:a16="http://schemas.microsoft.com/office/drawing/2014/main" id="{53C60CD5-8C1C-40B4-A0F1-866B439AFABD}"/>
              </a:ext>
            </a:extLst>
          </p:cNvPr>
          <p:cNvSpPr/>
          <p:nvPr/>
        </p:nvSpPr>
        <p:spPr>
          <a:xfrm>
            <a:off x="1158675" y="1142784"/>
            <a:ext cx="2022130" cy="38818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err="1"/>
              <a:t>Kube</a:t>
            </a:r>
            <a:r>
              <a:rPr lang="en-GB" dirty="0"/>
              <a:t> proxy</a:t>
            </a:r>
          </a:p>
        </p:txBody>
      </p:sp>
      <p:sp>
        <p:nvSpPr>
          <p:cNvPr id="18" name="Rectangle 17">
            <a:extLst>
              <a:ext uri="{FF2B5EF4-FFF2-40B4-BE49-F238E27FC236}">
                <a16:creationId xmlns:a16="http://schemas.microsoft.com/office/drawing/2014/main" id="{F501788D-43D2-438B-BE5E-B693A4021D09}"/>
              </a:ext>
            </a:extLst>
          </p:cNvPr>
          <p:cNvSpPr/>
          <p:nvPr/>
        </p:nvSpPr>
        <p:spPr>
          <a:xfrm>
            <a:off x="4809432" y="1980788"/>
            <a:ext cx="2022130" cy="38818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err="1"/>
              <a:t>Kube</a:t>
            </a:r>
            <a:r>
              <a:rPr lang="en-GB" dirty="0"/>
              <a:t> proxy</a:t>
            </a:r>
          </a:p>
        </p:txBody>
      </p:sp>
      <p:sp>
        <p:nvSpPr>
          <p:cNvPr id="19" name="Rectangle 18">
            <a:extLst>
              <a:ext uri="{FF2B5EF4-FFF2-40B4-BE49-F238E27FC236}">
                <a16:creationId xmlns:a16="http://schemas.microsoft.com/office/drawing/2014/main" id="{456DCE9C-A942-4352-8E7C-54DF532CE7F0}"/>
              </a:ext>
            </a:extLst>
          </p:cNvPr>
          <p:cNvSpPr/>
          <p:nvPr/>
        </p:nvSpPr>
        <p:spPr>
          <a:xfrm>
            <a:off x="8715974" y="1763893"/>
            <a:ext cx="2022130" cy="38818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err="1"/>
              <a:t>Kube</a:t>
            </a:r>
            <a:r>
              <a:rPr lang="en-GB" dirty="0"/>
              <a:t> proxy</a:t>
            </a:r>
          </a:p>
        </p:txBody>
      </p:sp>
      <p:sp>
        <p:nvSpPr>
          <p:cNvPr id="20" name="Rectangle 19">
            <a:extLst>
              <a:ext uri="{FF2B5EF4-FFF2-40B4-BE49-F238E27FC236}">
                <a16:creationId xmlns:a16="http://schemas.microsoft.com/office/drawing/2014/main" id="{CB54D965-5D58-4E34-BABB-D2443EB72F43}"/>
              </a:ext>
            </a:extLst>
          </p:cNvPr>
          <p:cNvSpPr/>
          <p:nvPr/>
        </p:nvSpPr>
        <p:spPr>
          <a:xfrm>
            <a:off x="1158675" y="1638414"/>
            <a:ext cx="2022130" cy="83830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err="1"/>
              <a:t>Kube</a:t>
            </a:r>
            <a:r>
              <a:rPr lang="en-GB" dirty="0"/>
              <a:t> system pods</a:t>
            </a:r>
          </a:p>
        </p:txBody>
      </p:sp>
      <p:sp>
        <p:nvSpPr>
          <p:cNvPr id="21" name="Flowchart: Magnetic Disk 20">
            <a:extLst>
              <a:ext uri="{FF2B5EF4-FFF2-40B4-BE49-F238E27FC236}">
                <a16:creationId xmlns:a16="http://schemas.microsoft.com/office/drawing/2014/main" id="{EB30E601-B69C-4819-9C2E-C4AABC727047}"/>
              </a:ext>
            </a:extLst>
          </p:cNvPr>
          <p:cNvSpPr/>
          <p:nvPr/>
        </p:nvSpPr>
        <p:spPr>
          <a:xfrm>
            <a:off x="4809432" y="5490188"/>
            <a:ext cx="783772" cy="838304"/>
          </a:xfrm>
          <a:prstGeom prst="flowChartMagneticDisk">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dirty="0"/>
              <a:t>Code</a:t>
            </a:r>
          </a:p>
        </p:txBody>
      </p:sp>
      <p:cxnSp>
        <p:nvCxnSpPr>
          <p:cNvPr id="25" name="Straight Arrow Connector 24">
            <a:extLst>
              <a:ext uri="{FF2B5EF4-FFF2-40B4-BE49-F238E27FC236}">
                <a16:creationId xmlns:a16="http://schemas.microsoft.com/office/drawing/2014/main" id="{8FD155B9-075D-44D8-9E8F-6EBBC8122ED7}"/>
              </a:ext>
            </a:extLst>
          </p:cNvPr>
          <p:cNvCxnSpPr>
            <a:cxnSpLocks/>
          </p:cNvCxnSpPr>
          <p:nvPr/>
        </p:nvCxnSpPr>
        <p:spPr>
          <a:xfrm>
            <a:off x="4984786" y="1894497"/>
            <a:ext cx="0" cy="1533198"/>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9" name="Connector: Elbow 28">
            <a:extLst>
              <a:ext uri="{FF2B5EF4-FFF2-40B4-BE49-F238E27FC236}">
                <a16:creationId xmlns:a16="http://schemas.microsoft.com/office/drawing/2014/main" id="{D78B9AC1-E730-44DD-AB7E-79FBED922EBD}"/>
              </a:ext>
            </a:extLst>
          </p:cNvPr>
          <p:cNvCxnSpPr/>
          <p:nvPr/>
        </p:nvCxnSpPr>
        <p:spPr>
          <a:xfrm flipV="1">
            <a:off x="6656832" y="1552219"/>
            <a:ext cx="2059142" cy="1992373"/>
          </a:xfrm>
          <a:prstGeom prst="bentConnector3">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30" name="Rectangle 29">
            <a:extLst>
              <a:ext uri="{FF2B5EF4-FFF2-40B4-BE49-F238E27FC236}">
                <a16:creationId xmlns:a16="http://schemas.microsoft.com/office/drawing/2014/main" id="{4E179566-0232-4B57-B112-BB632131649C}"/>
              </a:ext>
            </a:extLst>
          </p:cNvPr>
          <p:cNvSpPr/>
          <p:nvPr/>
        </p:nvSpPr>
        <p:spPr>
          <a:xfrm>
            <a:off x="1164337" y="3142269"/>
            <a:ext cx="2022130" cy="57346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err="1"/>
              <a:t>Api</a:t>
            </a:r>
            <a:r>
              <a:rPr lang="en-GB" dirty="0"/>
              <a:t> server</a:t>
            </a:r>
          </a:p>
        </p:txBody>
      </p:sp>
      <p:sp>
        <p:nvSpPr>
          <p:cNvPr id="31" name="TextBox 30">
            <a:extLst>
              <a:ext uri="{FF2B5EF4-FFF2-40B4-BE49-F238E27FC236}">
                <a16:creationId xmlns:a16="http://schemas.microsoft.com/office/drawing/2014/main" id="{859BA08B-1D72-42BA-889D-34FFDBF7E879}"/>
              </a:ext>
            </a:extLst>
          </p:cNvPr>
          <p:cNvSpPr txBox="1"/>
          <p:nvPr/>
        </p:nvSpPr>
        <p:spPr>
          <a:xfrm>
            <a:off x="1342862" y="433687"/>
            <a:ext cx="1837943" cy="369332"/>
          </a:xfrm>
          <a:prstGeom prst="rect">
            <a:avLst/>
          </a:prstGeom>
          <a:noFill/>
        </p:spPr>
        <p:txBody>
          <a:bodyPr wrap="square" rtlCol="0">
            <a:spAutoFit/>
          </a:bodyPr>
          <a:lstStyle/>
          <a:p>
            <a:r>
              <a:rPr lang="en-GB" dirty="0" err="1"/>
              <a:t>Kubelet</a:t>
            </a:r>
            <a:r>
              <a:rPr lang="en-GB" dirty="0"/>
              <a:t>/docker</a:t>
            </a:r>
          </a:p>
        </p:txBody>
      </p:sp>
      <p:sp>
        <p:nvSpPr>
          <p:cNvPr id="32" name="TextBox 31">
            <a:extLst>
              <a:ext uri="{FF2B5EF4-FFF2-40B4-BE49-F238E27FC236}">
                <a16:creationId xmlns:a16="http://schemas.microsoft.com/office/drawing/2014/main" id="{FD956123-A7F6-469F-A8BE-5E6E4A896751}"/>
              </a:ext>
            </a:extLst>
          </p:cNvPr>
          <p:cNvSpPr txBox="1"/>
          <p:nvPr/>
        </p:nvSpPr>
        <p:spPr>
          <a:xfrm>
            <a:off x="4971940" y="441743"/>
            <a:ext cx="1837943" cy="369332"/>
          </a:xfrm>
          <a:prstGeom prst="rect">
            <a:avLst/>
          </a:prstGeom>
          <a:noFill/>
        </p:spPr>
        <p:txBody>
          <a:bodyPr wrap="square" rtlCol="0">
            <a:spAutoFit/>
          </a:bodyPr>
          <a:lstStyle/>
          <a:p>
            <a:r>
              <a:rPr lang="en-GB" dirty="0" err="1"/>
              <a:t>Kubelet</a:t>
            </a:r>
            <a:r>
              <a:rPr lang="en-GB" dirty="0"/>
              <a:t>/docker</a:t>
            </a:r>
          </a:p>
        </p:txBody>
      </p:sp>
      <p:sp>
        <p:nvSpPr>
          <p:cNvPr id="33" name="TextBox 32">
            <a:extLst>
              <a:ext uri="{FF2B5EF4-FFF2-40B4-BE49-F238E27FC236}">
                <a16:creationId xmlns:a16="http://schemas.microsoft.com/office/drawing/2014/main" id="{E98B41E7-2E93-484B-AE0F-FAD07F7F4BC9}"/>
              </a:ext>
            </a:extLst>
          </p:cNvPr>
          <p:cNvSpPr txBox="1"/>
          <p:nvPr/>
        </p:nvSpPr>
        <p:spPr>
          <a:xfrm>
            <a:off x="8808067" y="433687"/>
            <a:ext cx="1837943" cy="369332"/>
          </a:xfrm>
          <a:prstGeom prst="rect">
            <a:avLst/>
          </a:prstGeom>
          <a:noFill/>
        </p:spPr>
        <p:txBody>
          <a:bodyPr wrap="square" rtlCol="0">
            <a:spAutoFit/>
          </a:bodyPr>
          <a:lstStyle/>
          <a:p>
            <a:r>
              <a:rPr lang="en-GB" dirty="0" err="1"/>
              <a:t>Kubelet</a:t>
            </a:r>
            <a:r>
              <a:rPr lang="en-GB" dirty="0"/>
              <a:t>/docker</a:t>
            </a:r>
          </a:p>
        </p:txBody>
      </p:sp>
      <p:sp>
        <p:nvSpPr>
          <p:cNvPr id="34" name="Rectangle 33">
            <a:extLst>
              <a:ext uri="{FF2B5EF4-FFF2-40B4-BE49-F238E27FC236}">
                <a16:creationId xmlns:a16="http://schemas.microsoft.com/office/drawing/2014/main" id="{61D6BB58-6121-44F5-ADAE-515C09603B92}"/>
              </a:ext>
            </a:extLst>
          </p:cNvPr>
          <p:cNvSpPr/>
          <p:nvPr/>
        </p:nvSpPr>
        <p:spPr>
          <a:xfrm>
            <a:off x="8715973" y="3142269"/>
            <a:ext cx="2022130" cy="57346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tiller</a:t>
            </a:r>
          </a:p>
        </p:txBody>
      </p:sp>
      <p:sp>
        <p:nvSpPr>
          <p:cNvPr id="36" name="Rectangle 35">
            <a:extLst>
              <a:ext uri="{FF2B5EF4-FFF2-40B4-BE49-F238E27FC236}">
                <a16:creationId xmlns:a16="http://schemas.microsoft.com/office/drawing/2014/main" id="{E095FBF3-414E-485F-8B3B-EED6A91D7EF0}"/>
              </a:ext>
            </a:extLst>
          </p:cNvPr>
          <p:cNvSpPr/>
          <p:nvPr/>
        </p:nvSpPr>
        <p:spPr>
          <a:xfrm>
            <a:off x="2261833" y="6098827"/>
            <a:ext cx="2022130" cy="57346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Helm</a:t>
            </a:r>
          </a:p>
        </p:txBody>
      </p:sp>
      <p:sp>
        <p:nvSpPr>
          <p:cNvPr id="37" name="Rectangle 36">
            <a:extLst>
              <a:ext uri="{FF2B5EF4-FFF2-40B4-BE49-F238E27FC236}">
                <a16:creationId xmlns:a16="http://schemas.microsoft.com/office/drawing/2014/main" id="{ABC4160E-3048-4A7E-B9DB-FE62E095C37E}"/>
              </a:ext>
            </a:extLst>
          </p:cNvPr>
          <p:cNvSpPr/>
          <p:nvPr/>
        </p:nvSpPr>
        <p:spPr>
          <a:xfrm>
            <a:off x="2250076" y="5167238"/>
            <a:ext cx="2022130" cy="57346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err="1"/>
              <a:t>Kubectl</a:t>
            </a:r>
            <a:endParaRPr lang="en-GB" dirty="0"/>
          </a:p>
        </p:txBody>
      </p:sp>
      <p:cxnSp>
        <p:nvCxnSpPr>
          <p:cNvPr id="39" name="Connector: Elbow 38">
            <a:extLst>
              <a:ext uri="{FF2B5EF4-FFF2-40B4-BE49-F238E27FC236}">
                <a16:creationId xmlns:a16="http://schemas.microsoft.com/office/drawing/2014/main" id="{F81C3474-818F-404D-BB56-07C729369654}"/>
              </a:ext>
            </a:extLst>
          </p:cNvPr>
          <p:cNvCxnSpPr/>
          <p:nvPr/>
        </p:nvCxnSpPr>
        <p:spPr>
          <a:xfrm rot="5400000" flipH="1" flipV="1">
            <a:off x="3938341" y="4567755"/>
            <a:ext cx="1975104" cy="92093"/>
          </a:xfrm>
          <a:prstGeom prst="bentConnector3">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41" name="TextBox 40">
            <a:extLst>
              <a:ext uri="{FF2B5EF4-FFF2-40B4-BE49-F238E27FC236}">
                <a16:creationId xmlns:a16="http://schemas.microsoft.com/office/drawing/2014/main" id="{07E65A7F-DE0F-4895-83F7-0178EE3D5E92}"/>
              </a:ext>
            </a:extLst>
          </p:cNvPr>
          <p:cNvSpPr txBox="1"/>
          <p:nvPr/>
        </p:nvSpPr>
        <p:spPr>
          <a:xfrm>
            <a:off x="9656747" y="4695111"/>
            <a:ext cx="2862940" cy="369332"/>
          </a:xfrm>
          <a:prstGeom prst="rect">
            <a:avLst/>
          </a:prstGeom>
          <a:noFill/>
        </p:spPr>
        <p:txBody>
          <a:bodyPr wrap="square" rtlCol="0">
            <a:spAutoFit/>
          </a:bodyPr>
          <a:lstStyle/>
          <a:p>
            <a:r>
              <a:rPr lang="en-GB" dirty="0">
                <a:solidFill>
                  <a:schemeClr val="bg1"/>
                </a:solidFill>
              </a:rPr>
              <a:t>Kubernetes cluster</a:t>
            </a:r>
          </a:p>
        </p:txBody>
      </p:sp>
    </p:spTree>
    <p:extLst>
      <p:ext uri="{BB962C8B-B14F-4D97-AF65-F5344CB8AC3E}">
        <p14:creationId xmlns:p14="http://schemas.microsoft.com/office/powerpoint/2010/main" val="4260533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7D9CB-E80F-41B5-8936-5C59E90B3D8A}"/>
              </a:ext>
            </a:extLst>
          </p:cNvPr>
          <p:cNvSpPr>
            <a:spLocks noGrp="1"/>
          </p:cNvSpPr>
          <p:nvPr>
            <p:ph type="title"/>
          </p:nvPr>
        </p:nvSpPr>
        <p:spPr/>
        <p:txBody>
          <a:bodyPr/>
          <a:lstStyle/>
          <a:p>
            <a:r>
              <a:rPr lang="en-GB" dirty="0"/>
              <a:t>Using Spark on Kubernetes</a:t>
            </a:r>
          </a:p>
        </p:txBody>
      </p:sp>
      <p:sp>
        <p:nvSpPr>
          <p:cNvPr id="3" name="Content Placeholder 2">
            <a:extLst>
              <a:ext uri="{FF2B5EF4-FFF2-40B4-BE49-F238E27FC236}">
                <a16:creationId xmlns:a16="http://schemas.microsoft.com/office/drawing/2014/main" id="{36284427-D23F-4355-AEFA-533658BE119C}"/>
              </a:ext>
            </a:extLst>
          </p:cNvPr>
          <p:cNvSpPr>
            <a:spLocks noGrp="1"/>
          </p:cNvSpPr>
          <p:nvPr>
            <p:ph idx="1"/>
          </p:nvPr>
        </p:nvSpPr>
        <p:spPr/>
        <p:txBody>
          <a:bodyPr/>
          <a:lstStyle/>
          <a:p>
            <a:r>
              <a:rPr lang="en-GB" dirty="0"/>
              <a:t>Application is defined in </a:t>
            </a:r>
            <a:r>
              <a:rPr lang="en-GB" dirty="0" err="1"/>
              <a:t>yaml</a:t>
            </a:r>
            <a:r>
              <a:rPr lang="en-GB" dirty="0"/>
              <a:t> file which includes resource allocations</a:t>
            </a:r>
          </a:p>
          <a:p>
            <a:r>
              <a:rPr lang="en-GB" dirty="0"/>
              <a:t>Points to spark job code and mounts any volumes</a:t>
            </a:r>
          </a:p>
          <a:p>
            <a:r>
              <a:rPr lang="en-GB" dirty="0"/>
              <a:t>Permitted volumes: </a:t>
            </a:r>
            <a:r>
              <a:rPr lang="en-GB" dirty="0" err="1"/>
              <a:t>hostPath</a:t>
            </a:r>
            <a:r>
              <a:rPr lang="en-GB" dirty="0"/>
              <a:t>, </a:t>
            </a:r>
            <a:r>
              <a:rPr lang="en-GB" dirty="0" err="1"/>
              <a:t>persistentVolume</a:t>
            </a:r>
            <a:r>
              <a:rPr lang="en-GB" dirty="0"/>
              <a:t> or </a:t>
            </a:r>
            <a:r>
              <a:rPr lang="en-GB" dirty="0" err="1"/>
              <a:t>emptyDir</a:t>
            </a:r>
            <a:endParaRPr lang="en-GB" dirty="0"/>
          </a:p>
          <a:p>
            <a:r>
              <a:rPr lang="en-GB" dirty="0"/>
              <a:t>Should also be able to communicate directly with S3 storage (Investigation in progress)</a:t>
            </a:r>
          </a:p>
        </p:txBody>
      </p:sp>
      <p:sp>
        <p:nvSpPr>
          <p:cNvPr id="4" name="Footer Placeholder 3">
            <a:extLst>
              <a:ext uri="{FF2B5EF4-FFF2-40B4-BE49-F238E27FC236}">
                <a16:creationId xmlns:a16="http://schemas.microsoft.com/office/drawing/2014/main" id="{EEB82229-9B77-4DB6-9DF3-5337921CC7CF}"/>
              </a:ext>
            </a:extLst>
          </p:cNvPr>
          <p:cNvSpPr>
            <a:spLocks noGrp="1"/>
          </p:cNvSpPr>
          <p:nvPr>
            <p:ph type="ftr" sz="quarter" idx="11"/>
          </p:nvPr>
        </p:nvSpPr>
        <p:spPr/>
        <p:txBody>
          <a:bodyPr/>
          <a:lstStyle/>
          <a:p>
            <a:r>
              <a:rPr lang="en-GB" dirty="0"/>
              <a:t>Show spark-</a:t>
            </a:r>
            <a:r>
              <a:rPr lang="en-GB" dirty="0" err="1"/>
              <a:t>pi.yaml</a:t>
            </a:r>
            <a:endParaRPr lang="en-GB" dirty="0"/>
          </a:p>
        </p:txBody>
      </p:sp>
      <p:sp>
        <p:nvSpPr>
          <p:cNvPr id="5" name="Slide Number Placeholder 4">
            <a:extLst>
              <a:ext uri="{FF2B5EF4-FFF2-40B4-BE49-F238E27FC236}">
                <a16:creationId xmlns:a16="http://schemas.microsoft.com/office/drawing/2014/main" id="{87F4DACB-7877-4364-8924-BF1D30336FE6}"/>
              </a:ext>
            </a:extLst>
          </p:cNvPr>
          <p:cNvSpPr>
            <a:spLocks noGrp="1"/>
          </p:cNvSpPr>
          <p:nvPr>
            <p:ph type="sldNum" sz="quarter" idx="12"/>
          </p:nvPr>
        </p:nvSpPr>
        <p:spPr/>
        <p:txBody>
          <a:bodyPr/>
          <a:lstStyle/>
          <a:p>
            <a:fld id="{0302CBE1-AE3F-411B-9FBF-4EA7AA1F9676}" type="slidenum">
              <a:rPr lang="en-GB" smtClean="0"/>
              <a:t>7</a:t>
            </a:fld>
            <a:endParaRPr lang="en-GB"/>
          </a:p>
        </p:txBody>
      </p:sp>
    </p:spTree>
    <p:extLst>
      <p:ext uri="{BB962C8B-B14F-4D97-AF65-F5344CB8AC3E}">
        <p14:creationId xmlns:p14="http://schemas.microsoft.com/office/powerpoint/2010/main" val="552699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7D9CB-E80F-41B5-8936-5C59E90B3D8A}"/>
              </a:ext>
            </a:extLst>
          </p:cNvPr>
          <p:cNvSpPr>
            <a:spLocks noGrp="1"/>
          </p:cNvSpPr>
          <p:nvPr>
            <p:ph type="title"/>
          </p:nvPr>
        </p:nvSpPr>
        <p:spPr>
          <a:xfrm>
            <a:off x="885226" y="2413381"/>
            <a:ext cx="10515600" cy="1325563"/>
          </a:xfrm>
        </p:spPr>
        <p:txBody>
          <a:bodyPr/>
          <a:lstStyle/>
          <a:p>
            <a:pPr algn="ctr"/>
            <a:r>
              <a:rPr lang="en-GB" dirty="0"/>
              <a:t>Demo using web App with python client to control job</a:t>
            </a:r>
          </a:p>
        </p:txBody>
      </p:sp>
      <p:sp>
        <p:nvSpPr>
          <p:cNvPr id="5" name="Slide Number Placeholder 4">
            <a:extLst>
              <a:ext uri="{FF2B5EF4-FFF2-40B4-BE49-F238E27FC236}">
                <a16:creationId xmlns:a16="http://schemas.microsoft.com/office/drawing/2014/main" id="{87F4DACB-7877-4364-8924-BF1D30336FE6}"/>
              </a:ext>
            </a:extLst>
          </p:cNvPr>
          <p:cNvSpPr>
            <a:spLocks noGrp="1"/>
          </p:cNvSpPr>
          <p:nvPr>
            <p:ph type="sldNum" sz="quarter" idx="12"/>
          </p:nvPr>
        </p:nvSpPr>
        <p:spPr/>
        <p:txBody>
          <a:bodyPr/>
          <a:lstStyle/>
          <a:p>
            <a:fld id="{0302CBE1-AE3F-411B-9FBF-4EA7AA1F9676}" type="slidenum">
              <a:rPr lang="en-GB" smtClean="0"/>
              <a:t>8</a:t>
            </a:fld>
            <a:endParaRPr lang="en-GB"/>
          </a:p>
        </p:txBody>
      </p:sp>
    </p:spTree>
    <p:extLst>
      <p:ext uri="{BB962C8B-B14F-4D97-AF65-F5344CB8AC3E}">
        <p14:creationId xmlns:p14="http://schemas.microsoft.com/office/powerpoint/2010/main" val="3248635012"/>
      </p:ext>
    </p:extLst>
  </p:cSld>
  <p:clrMapOvr>
    <a:masterClrMapping/>
  </p:clrMapOvr>
</p:sld>
</file>

<file path=ppt/theme/theme1.xml><?xml version="1.0" encoding="utf-8"?>
<a:theme xmlns:a="http://schemas.openxmlformats.org/drawingml/2006/main" name="Office Theme">
  <a:themeElements>
    <a:clrScheme name="Tessella">
      <a:dk1>
        <a:srgbClr val="000000"/>
      </a:dk1>
      <a:lt1>
        <a:srgbClr val="FFFFFF"/>
      </a:lt1>
      <a:dk2>
        <a:srgbClr val="005288"/>
      </a:dk2>
      <a:lt2>
        <a:srgbClr val="E7E6E6"/>
      </a:lt2>
      <a:accent1>
        <a:srgbClr val="005288"/>
      </a:accent1>
      <a:accent2>
        <a:srgbClr val="C60751"/>
      </a:accent2>
      <a:accent3>
        <a:srgbClr val="F58426"/>
      </a:accent3>
      <a:accent4>
        <a:srgbClr val="6CAEDF"/>
      </a:accent4>
      <a:accent5>
        <a:srgbClr val="A0CE67"/>
      </a:accent5>
      <a:accent6>
        <a:srgbClr val="FFFFFF"/>
      </a:accent6>
      <a:hlink>
        <a:srgbClr val="0563C1"/>
      </a:hlink>
      <a:folHlink>
        <a:srgbClr val="954F72"/>
      </a:folHlink>
    </a:clrScheme>
    <a:fontScheme name="Tessella">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H slide template 7" id="{B4176FED-EBB8-4C09-93B5-5A3CE48AE9FD}" vid="{D04FCFB5-9879-441E-B06A-D5FDEDA72F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Tessella slide template_Release 3_Jan2019</Template>
  <TotalTime>167</TotalTime>
  <Words>296</Words>
  <Application>Microsoft Office PowerPoint</Application>
  <PresentationFormat>Widescreen</PresentationFormat>
  <Paragraphs>66</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 Running Apache Spark</vt:lpstr>
      <vt:lpstr>Where we were at</vt:lpstr>
      <vt:lpstr>Overview of this sprint</vt:lpstr>
      <vt:lpstr>Setting up a kubernetes cluster of VMs (challenging)</vt:lpstr>
      <vt:lpstr>Using Spark on Kubernetes</vt:lpstr>
      <vt:lpstr>PowerPoint Presentation</vt:lpstr>
      <vt:lpstr>Using Spark on Kubernetes</vt:lpstr>
      <vt:lpstr>Demo using web App with python client to control job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Running Apache Spark</dc:title>
  <dc:creator>Oliver Tarrant</dc:creator>
  <cp:lastModifiedBy>Oliver Tarrant</cp:lastModifiedBy>
  <cp:revision>13</cp:revision>
  <dcterms:created xsi:type="dcterms:W3CDTF">2019-01-15T10:06:27Z</dcterms:created>
  <dcterms:modified xsi:type="dcterms:W3CDTF">2019-01-15T12:53:47Z</dcterms:modified>
</cp:coreProperties>
</file>

<file path=docProps/thumbnail.jpeg>
</file>